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62" r:id="rId7"/>
    <p:sldId id="265" r:id="rId8"/>
    <p:sldId id="278" r:id="rId9"/>
    <p:sldId id="260" r:id="rId10"/>
    <p:sldId id="261" r:id="rId11"/>
    <p:sldId id="279" r:id="rId12"/>
    <p:sldId id="280" r:id="rId13"/>
    <p:sldId id="263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A0A0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F6E41D-6A33-4FE0-B699-637DA30B197D}" v="1132" dt="2024-12-13T18:23:06.371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3" autoAdjust="0"/>
    <p:restoredTop sz="86432" autoAdjust="0"/>
  </p:normalViewPr>
  <p:slideViewPr>
    <p:cSldViewPr snapToGrid="0">
      <p:cViewPr varScale="1">
        <p:scale>
          <a:sx n="71" d="100"/>
          <a:sy n="71" d="100"/>
        </p:scale>
        <p:origin x="116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Francisco Arellano Jaramillo" userId="43a57547-92c4-49ff-82a3-1c883402dc9d" providerId="ADAL" clId="{5AF6E41D-6A33-4FE0-B699-637DA30B197D}"/>
    <pc:docChg chg="undo custSel addSld delSld modSld sldOrd">
      <pc:chgData name="Santiago Francisco Arellano Jaramillo" userId="43a57547-92c4-49ff-82a3-1c883402dc9d" providerId="ADAL" clId="{5AF6E41D-6A33-4FE0-B699-637DA30B197D}" dt="2024-12-13T18:28:45.934" v="3264" actId="478"/>
      <pc:docMkLst>
        <pc:docMk/>
      </pc:docMkLst>
      <pc:sldChg chg="addSp delSp modSp mod">
        <pc:chgData name="Santiago Francisco Arellano Jaramillo" userId="43a57547-92c4-49ff-82a3-1c883402dc9d" providerId="ADAL" clId="{5AF6E41D-6A33-4FE0-B699-637DA30B197D}" dt="2024-12-13T16:17:03.407" v="1765" actId="478"/>
        <pc:sldMkLst>
          <pc:docMk/>
          <pc:sldMk cId="3109501799" sldId="258"/>
        </pc:sldMkLst>
        <pc:spChg chg="mod">
          <ac:chgData name="Santiago Francisco Arellano Jaramillo" userId="43a57547-92c4-49ff-82a3-1c883402dc9d" providerId="ADAL" clId="{5AF6E41D-6A33-4FE0-B699-637DA30B197D}" dt="2024-12-13T15:39:12.628" v="432" actId="207"/>
          <ac:spMkLst>
            <pc:docMk/>
            <pc:sldMk cId="3109501799" sldId="258"/>
            <ac:spMk id="2" creationId="{CF282FE4-DB05-3D72-0A70-098509A6A2F9}"/>
          </ac:spMkLst>
        </pc:spChg>
        <pc:spChg chg="del mod">
          <ac:chgData name="Santiago Francisco Arellano Jaramillo" userId="43a57547-92c4-49ff-82a3-1c883402dc9d" providerId="ADAL" clId="{5AF6E41D-6A33-4FE0-B699-637DA30B197D}" dt="2024-12-13T16:17:03.407" v="1765" actId="478"/>
          <ac:spMkLst>
            <pc:docMk/>
            <pc:sldMk cId="3109501799" sldId="258"/>
            <ac:spMk id="6" creationId="{B1F0E6E7-FE9E-4C88-8036-BAF0835CC4D8}"/>
          </ac:spMkLst>
        </pc:spChg>
        <pc:spChg chg="del">
          <ac:chgData name="Santiago Francisco Arellano Jaramillo" userId="43a57547-92c4-49ff-82a3-1c883402dc9d" providerId="ADAL" clId="{5AF6E41D-6A33-4FE0-B699-637DA30B197D}" dt="2024-12-13T16:17:03.407" v="1765" actId="478"/>
          <ac:spMkLst>
            <pc:docMk/>
            <pc:sldMk cId="3109501799" sldId="258"/>
            <ac:spMk id="7" creationId="{6944EF00-08F5-4EC2-87BC-9CA90D8251D5}"/>
          </ac:spMkLst>
        </pc:spChg>
        <pc:spChg chg="add mod">
          <ac:chgData name="Santiago Francisco Arellano Jaramillo" userId="43a57547-92c4-49ff-82a3-1c883402dc9d" providerId="ADAL" clId="{5AF6E41D-6A33-4FE0-B699-637DA30B197D}" dt="2024-12-13T15:35:15.678" v="1" actId="1076"/>
          <ac:spMkLst>
            <pc:docMk/>
            <pc:sldMk cId="3109501799" sldId="258"/>
            <ac:spMk id="19" creationId="{1ECED30B-D60C-06B4-1547-B989CF3451A9}"/>
          </ac:spMkLst>
        </pc:spChg>
        <pc:spChg chg="add mod">
          <ac:chgData name="Santiago Francisco Arellano Jaramillo" userId="43a57547-92c4-49ff-82a3-1c883402dc9d" providerId="ADAL" clId="{5AF6E41D-6A33-4FE0-B699-637DA30B197D}" dt="2024-12-13T15:42:38.711" v="556" actId="20577"/>
          <ac:spMkLst>
            <pc:docMk/>
            <pc:sldMk cId="3109501799" sldId="258"/>
            <ac:spMk id="20" creationId="{DFF95BA2-F613-F2FA-B38D-9283E81CCF2D}"/>
          </ac:spMkLst>
        </pc:spChg>
        <pc:spChg chg="add mod">
          <ac:chgData name="Santiago Francisco Arellano Jaramillo" userId="43a57547-92c4-49ff-82a3-1c883402dc9d" providerId="ADAL" clId="{5AF6E41D-6A33-4FE0-B699-637DA30B197D}" dt="2024-12-13T15:36:37.758" v="253" actId="114"/>
          <ac:spMkLst>
            <pc:docMk/>
            <pc:sldMk cId="3109501799" sldId="258"/>
            <ac:spMk id="21" creationId="{B0953947-8874-ECED-6C9F-AE273AA140DF}"/>
          </ac:spMkLst>
        </pc:spChg>
        <pc:spChg chg="add mod">
          <ac:chgData name="Santiago Francisco Arellano Jaramillo" userId="43a57547-92c4-49ff-82a3-1c883402dc9d" providerId="ADAL" clId="{5AF6E41D-6A33-4FE0-B699-637DA30B197D}" dt="2024-12-13T15:35:21.728" v="3" actId="1076"/>
          <ac:spMkLst>
            <pc:docMk/>
            <pc:sldMk cId="3109501799" sldId="258"/>
            <ac:spMk id="22" creationId="{02F5FD83-72EE-D37C-24F5-1550AAEE0898}"/>
          </ac:spMkLst>
        </pc:spChg>
        <pc:spChg chg="add mod">
          <ac:chgData name="Santiago Francisco Arellano Jaramillo" userId="43a57547-92c4-49ff-82a3-1c883402dc9d" providerId="ADAL" clId="{5AF6E41D-6A33-4FE0-B699-637DA30B197D}" dt="2024-12-13T15:36:52.301" v="285" actId="120"/>
          <ac:spMkLst>
            <pc:docMk/>
            <pc:sldMk cId="3109501799" sldId="258"/>
            <ac:spMk id="23" creationId="{ADA23CB8-1655-55E9-A8C0-DACBBC624610}"/>
          </ac:spMkLst>
        </pc:spChg>
        <pc:spChg chg="add mod">
          <ac:chgData name="Santiago Francisco Arellano Jaramillo" userId="43a57547-92c4-49ff-82a3-1c883402dc9d" providerId="ADAL" clId="{5AF6E41D-6A33-4FE0-B699-637DA30B197D}" dt="2024-12-13T15:37:26.420" v="383" actId="20577"/>
          <ac:spMkLst>
            <pc:docMk/>
            <pc:sldMk cId="3109501799" sldId="258"/>
            <ac:spMk id="24" creationId="{4CD982BC-1775-A69D-F71E-EE0385CBF1B7}"/>
          </ac:spMkLst>
        </pc:spChg>
        <pc:spChg chg="add mod ord">
          <ac:chgData name="Santiago Francisco Arellano Jaramillo" userId="43a57547-92c4-49ff-82a3-1c883402dc9d" providerId="ADAL" clId="{5AF6E41D-6A33-4FE0-B699-637DA30B197D}" dt="2024-12-13T15:42:11.059" v="546" actId="14861"/>
          <ac:spMkLst>
            <pc:docMk/>
            <pc:sldMk cId="3109501799" sldId="258"/>
            <ac:spMk id="25" creationId="{A8C1404F-5BBE-DC57-1D05-29B47DE31776}"/>
          </ac:spMkLst>
        </pc:spChg>
        <pc:spChg chg="add mod ord">
          <ac:chgData name="Santiago Francisco Arellano Jaramillo" userId="43a57547-92c4-49ff-82a3-1c883402dc9d" providerId="ADAL" clId="{5AF6E41D-6A33-4FE0-B699-637DA30B197D}" dt="2024-12-13T15:42:14.762" v="547" actId="14861"/>
          <ac:spMkLst>
            <pc:docMk/>
            <pc:sldMk cId="3109501799" sldId="258"/>
            <ac:spMk id="26" creationId="{59A695B5-7FF4-3DB5-CDFB-C8E9DFB62409}"/>
          </ac:spMkLst>
        </pc:spChg>
        <pc:spChg chg="add mod ord">
          <ac:chgData name="Santiago Francisco Arellano Jaramillo" userId="43a57547-92c4-49ff-82a3-1c883402dc9d" providerId="ADAL" clId="{5AF6E41D-6A33-4FE0-B699-637DA30B197D}" dt="2024-12-13T15:42:21.651" v="548" actId="14861"/>
          <ac:spMkLst>
            <pc:docMk/>
            <pc:sldMk cId="3109501799" sldId="258"/>
            <ac:spMk id="27" creationId="{4E8EECFB-04F7-0EAC-A327-6A064F7981DF}"/>
          </ac:spMkLst>
        </pc:spChg>
        <pc:spChg chg="mod">
          <ac:chgData name="Santiago Francisco Arellano Jaramillo" userId="43a57547-92c4-49ff-82a3-1c883402dc9d" providerId="ADAL" clId="{5AF6E41D-6A33-4FE0-B699-637DA30B197D}" dt="2024-12-13T15:42:35.174" v="554" actId="20577"/>
          <ac:spMkLst>
            <pc:docMk/>
            <pc:sldMk cId="3109501799" sldId="258"/>
            <ac:spMk id="41" creationId="{13DF91CF-444A-4959-91C5-62172E643BD0}"/>
          </ac:spMkLst>
        </pc:spChg>
        <pc:spChg chg="del mod">
          <ac:chgData name="Santiago Francisco Arellano Jaramillo" userId="43a57547-92c4-49ff-82a3-1c883402dc9d" providerId="ADAL" clId="{5AF6E41D-6A33-4FE0-B699-637DA30B197D}" dt="2024-12-13T16:17:03.407" v="1765" actId="478"/>
          <ac:spMkLst>
            <pc:docMk/>
            <pc:sldMk cId="3109501799" sldId="258"/>
            <ac:spMk id="76" creationId="{AA6DE5DF-92EA-4EA8-B311-E5E4A8C2A01E}"/>
          </ac:spMkLst>
        </pc:spChg>
      </pc:sldChg>
      <pc:sldChg chg="del">
        <pc:chgData name="Santiago Francisco Arellano Jaramillo" userId="43a57547-92c4-49ff-82a3-1c883402dc9d" providerId="ADAL" clId="{5AF6E41D-6A33-4FE0-B699-637DA30B197D}" dt="2024-12-13T16:28:10.723" v="2432" actId="47"/>
        <pc:sldMkLst>
          <pc:docMk/>
          <pc:sldMk cId="2961106047" sldId="259"/>
        </pc:sldMkLst>
      </pc:sldChg>
      <pc:sldChg chg="addSp delSp modSp mod ord modClrScheme chgLayout">
        <pc:chgData name="Santiago Francisco Arellano Jaramillo" userId="43a57547-92c4-49ff-82a3-1c883402dc9d" providerId="ADAL" clId="{5AF6E41D-6A33-4FE0-B699-637DA30B197D}" dt="2024-12-13T18:16:41.491" v="2645"/>
        <pc:sldMkLst>
          <pc:docMk/>
          <pc:sldMk cId="1968899" sldId="260"/>
        </pc:sldMkLst>
        <pc:spChg chg="add del mod">
          <ac:chgData name="Santiago Francisco Arellano Jaramillo" userId="43a57547-92c4-49ff-82a3-1c883402dc9d" providerId="ADAL" clId="{5AF6E41D-6A33-4FE0-B699-637DA30B197D}" dt="2024-12-13T16:05:36" v="1231" actId="478"/>
          <ac:spMkLst>
            <pc:docMk/>
            <pc:sldMk cId="1968899" sldId="260"/>
            <ac:spMk id="3" creationId="{1286908E-C9D2-221F-EC76-9E20FDBA5EF0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5" creationId="{E66879FF-43E7-6A4A-4FD5-83A7CA22955E}"/>
          </ac:spMkLst>
        </pc:spChg>
        <pc:spChg chg="add del mod or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7" creationId="{0A18E1D1-D14F-2F47-882A-BD344ACA8C22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9" creationId="{D644EE65-5111-C3AC-EC0B-84139D165FF7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11" creationId="{2C6130EF-55F7-F301-1591-D95DF7F524D0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13" creationId="{D89B9A32-D7B5-C347-89BD-3DF0714B871A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15" creationId="{4F52FAD0-9462-247D-D5B2-C859CEEBBB44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17" creationId="{35047F3C-3E7A-2D9B-7688-8371C061F09D}"/>
          </ac:spMkLst>
        </pc:spChg>
        <pc:spChg chg="del mod ord">
          <ac:chgData name="Santiago Francisco Arellano Jaramillo" userId="43a57547-92c4-49ff-82a3-1c883402dc9d" providerId="ADAL" clId="{5AF6E41D-6A33-4FE0-B699-637DA30B197D}" dt="2024-12-13T16:07:52.053" v="1324" actId="478"/>
          <ac:spMkLst>
            <pc:docMk/>
            <pc:sldMk cId="1968899" sldId="260"/>
            <ac:spMk id="19" creationId="{65EC8A42-193D-43A9-B162-8977ADBDB35A}"/>
          </ac:spMkLst>
        </pc:spChg>
        <pc:spChg chg="del mod ord">
          <ac:chgData name="Santiago Francisco Arellano Jaramillo" userId="43a57547-92c4-49ff-82a3-1c883402dc9d" providerId="ADAL" clId="{5AF6E41D-6A33-4FE0-B699-637DA30B197D}" dt="2024-12-13T16:16:54.070" v="1763" actId="478"/>
          <ac:spMkLst>
            <pc:docMk/>
            <pc:sldMk cId="1968899" sldId="260"/>
            <ac:spMk id="20" creationId="{3DD70FC9-BBF2-4AF1-9A64-0FB9216835C5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21" creationId="{546FBDDF-CFF5-72C5-EF25-EA57C553846F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23" creationId="{95A57F2D-D977-2262-DC30-A4E49428A27B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25" creationId="{2EF6D0FD-3C79-24E0-FE3D-D34E4969883F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27" creationId="{C8CCD8AD-429C-1CD9-2B5D-AFBE38C7733A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05:48.634" v="1232" actId="700"/>
          <ac:spMkLst>
            <pc:docMk/>
            <pc:sldMk cId="1968899" sldId="260"/>
            <ac:spMk id="29" creationId="{6362C354-23DA-625C-1B9B-DD76E6C66C4D}"/>
          </ac:spMkLst>
        </pc:spChg>
        <pc:spChg chg="add del mod ord">
          <ac:chgData name="Santiago Francisco Arellano Jaramillo" userId="43a57547-92c4-49ff-82a3-1c883402dc9d" providerId="ADAL" clId="{5AF6E41D-6A33-4FE0-B699-637DA30B197D}" dt="2024-12-13T16:05:53.354" v="1233" actId="478"/>
          <ac:spMkLst>
            <pc:docMk/>
            <pc:sldMk cId="1968899" sldId="260"/>
            <ac:spMk id="30" creationId="{C3EE5142-9DEC-2AEA-2B47-18BBADFF2058}"/>
          </ac:spMkLst>
        </pc:spChg>
        <pc:spChg chg="add del mod ord">
          <ac:chgData name="Santiago Francisco Arellano Jaramillo" userId="43a57547-92c4-49ff-82a3-1c883402dc9d" providerId="ADAL" clId="{5AF6E41D-6A33-4FE0-B699-637DA30B197D}" dt="2024-12-13T16:05:53.354" v="1233" actId="478"/>
          <ac:spMkLst>
            <pc:docMk/>
            <pc:sldMk cId="1968899" sldId="260"/>
            <ac:spMk id="31" creationId="{93A5DA50-D14E-7F37-B0C3-333732BB563B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16:54.070" v="1763" actId="478"/>
          <ac:spMkLst>
            <pc:docMk/>
            <pc:sldMk cId="1968899" sldId="260"/>
            <ac:spMk id="32" creationId="{4AC333F6-D22D-7213-AEB3-F4C9ACCF4B6F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16:54.070" v="1763" actId="478"/>
          <ac:spMkLst>
            <pc:docMk/>
            <pc:sldMk cId="1968899" sldId="260"/>
            <ac:spMk id="33" creationId="{85ABD209-CB55-077F-8F1B-206C49348B56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11:30.109" v="1395" actId="478"/>
          <ac:spMkLst>
            <pc:docMk/>
            <pc:sldMk cId="1968899" sldId="260"/>
            <ac:spMk id="35" creationId="{7D8A87B1-EB49-E671-34CA-B2A252E48D86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21:21.648" v="2043" actId="478"/>
          <ac:spMkLst>
            <pc:docMk/>
            <pc:sldMk cId="1968899" sldId="260"/>
            <ac:spMk id="36" creationId="{92791685-5EBE-5380-CC22-14AE7CDEDAD5}"/>
          </ac:spMkLst>
        </pc:spChg>
        <pc:spChg chg="del mod">
          <ac:chgData name="Santiago Francisco Arellano Jaramillo" userId="43a57547-92c4-49ff-82a3-1c883402dc9d" providerId="ADAL" clId="{5AF6E41D-6A33-4FE0-B699-637DA30B197D}" dt="2024-12-13T16:05:33.858" v="1230" actId="478"/>
          <ac:spMkLst>
            <pc:docMk/>
            <pc:sldMk cId="1968899" sldId="260"/>
            <ac:spMk id="40" creationId="{38FEDDED-CB8D-43EC-BAB6-6DB72148B5E9}"/>
          </ac:spMkLst>
        </pc:spChg>
        <pc:spChg chg="del mod ord">
          <ac:chgData name="Santiago Francisco Arellano Jaramillo" userId="43a57547-92c4-49ff-82a3-1c883402dc9d" providerId="ADAL" clId="{5AF6E41D-6A33-4FE0-B699-637DA30B197D}" dt="2024-12-13T16:07:52.053" v="1324" actId="478"/>
          <ac:spMkLst>
            <pc:docMk/>
            <pc:sldMk cId="1968899" sldId="260"/>
            <ac:spMk id="41" creationId="{0B1681CB-9789-4D10-B109-32AB0A0751E0}"/>
          </ac:spMkLst>
        </pc:spChg>
        <pc:spChg chg="del">
          <ac:chgData name="Santiago Francisco Arellano Jaramillo" userId="43a57547-92c4-49ff-82a3-1c883402dc9d" providerId="ADAL" clId="{5AF6E41D-6A33-4FE0-B699-637DA30B197D}" dt="2024-12-13T16:05:36" v="1231" actId="478"/>
          <ac:spMkLst>
            <pc:docMk/>
            <pc:sldMk cId="1968899" sldId="260"/>
            <ac:spMk id="76" creationId="{E239EA0A-BE2A-46D5-876A-5614B0A7CF0F}"/>
          </ac:spMkLst>
        </pc:spChg>
        <pc:spChg chg="del">
          <ac:chgData name="Santiago Francisco Arellano Jaramillo" userId="43a57547-92c4-49ff-82a3-1c883402dc9d" providerId="ADAL" clId="{5AF6E41D-6A33-4FE0-B699-637DA30B197D}" dt="2024-12-13T16:05:36" v="1231" actId="478"/>
          <ac:spMkLst>
            <pc:docMk/>
            <pc:sldMk cId="1968899" sldId="260"/>
            <ac:spMk id="77" creationId="{92FDC44E-20CB-4210-8DA6-F83A46B39520}"/>
          </ac:spMkLst>
        </pc:spChg>
        <pc:spChg chg="del">
          <ac:chgData name="Santiago Francisco Arellano Jaramillo" userId="43a57547-92c4-49ff-82a3-1c883402dc9d" providerId="ADAL" clId="{5AF6E41D-6A33-4FE0-B699-637DA30B197D}" dt="2024-12-13T16:05:36" v="1231" actId="478"/>
          <ac:spMkLst>
            <pc:docMk/>
            <pc:sldMk cId="1968899" sldId="260"/>
            <ac:spMk id="96" creationId="{CDBDA856-8CC1-449E-B621-022F99358F0B}"/>
          </ac:spMkLst>
        </pc:spChg>
        <pc:spChg chg="del">
          <ac:chgData name="Santiago Francisco Arellano Jaramillo" userId="43a57547-92c4-49ff-82a3-1c883402dc9d" providerId="ADAL" clId="{5AF6E41D-6A33-4FE0-B699-637DA30B197D}" dt="2024-12-13T16:05:36" v="1231" actId="478"/>
          <ac:spMkLst>
            <pc:docMk/>
            <pc:sldMk cId="1968899" sldId="260"/>
            <ac:spMk id="97" creationId="{1C9BBBD5-3078-4A97-8E7D-F5F839845BD1}"/>
          </ac:spMkLst>
        </pc:spChg>
        <pc:spChg chg="del">
          <ac:chgData name="Santiago Francisco Arellano Jaramillo" userId="43a57547-92c4-49ff-82a3-1c883402dc9d" providerId="ADAL" clId="{5AF6E41D-6A33-4FE0-B699-637DA30B197D}" dt="2024-12-13T16:05:36" v="1231" actId="478"/>
          <ac:spMkLst>
            <pc:docMk/>
            <pc:sldMk cId="1968899" sldId="260"/>
            <ac:spMk id="98" creationId="{01AED438-7299-4DC8-9DD9-BA1D41DA9675}"/>
          </ac:spMkLst>
        </pc:spChg>
        <pc:spChg chg="del">
          <ac:chgData name="Santiago Francisco Arellano Jaramillo" userId="43a57547-92c4-49ff-82a3-1c883402dc9d" providerId="ADAL" clId="{5AF6E41D-6A33-4FE0-B699-637DA30B197D}" dt="2024-12-13T16:05:36" v="1231" actId="478"/>
          <ac:spMkLst>
            <pc:docMk/>
            <pc:sldMk cId="1968899" sldId="260"/>
            <ac:spMk id="99" creationId="{3A32E54C-621B-48BA-A803-164046E2AE65}"/>
          </ac:spMkLst>
        </pc:spChg>
        <pc:spChg chg="del">
          <ac:chgData name="Santiago Francisco Arellano Jaramillo" userId="43a57547-92c4-49ff-82a3-1c883402dc9d" providerId="ADAL" clId="{5AF6E41D-6A33-4FE0-B699-637DA30B197D}" dt="2024-12-13T16:05:36" v="1231" actId="478"/>
          <ac:spMkLst>
            <pc:docMk/>
            <pc:sldMk cId="1968899" sldId="260"/>
            <ac:spMk id="100" creationId="{16B8F8D8-59B2-406F-94E0-04DFD90B8D0C}"/>
          </ac:spMkLst>
        </pc:spChg>
        <pc:spChg chg="del">
          <ac:chgData name="Santiago Francisco Arellano Jaramillo" userId="43a57547-92c4-49ff-82a3-1c883402dc9d" providerId="ADAL" clId="{5AF6E41D-6A33-4FE0-B699-637DA30B197D}" dt="2024-12-13T16:05:36" v="1231" actId="478"/>
          <ac:spMkLst>
            <pc:docMk/>
            <pc:sldMk cId="1968899" sldId="260"/>
            <ac:spMk id="101" creationId="{9B8F2F1C-23A5-48F0-83ED-64D9A8A3E43E}"/>
          </ac:spMkLst>
        </pc:spChg>
        <pc:graphicFrameChg chg="add mod modGraphic">
          <ac:chgData name="Santiago Francisco Arellano Jaramillo" userId="43a57547-92c4-49ff-82a3-1c883402dc9d" providerId="ADAL" clId="{5AF6E41D-6A33-4FE0-B699-637DA30B197D}" dt="2024-12-13T18:16:41.491" v="2645"/>
          <ac:graphicFrameMkLst>
            <pc:docMk/>
            <pc:sldMk cId="1968899" sldId="260"/>
            <ac:graphicFrameMk id="34" creationId="{1B43A7BA-A495-D9A8-CF85-4DC9EB821CE2}"/>
          </ac:graphicFrameMkLst>
        </pc:graphicFrameChg>
        <pc:picChg chg="del">
          <ac:chgData name="Santiago Francisco Arellano Jaramillo" userId="43a57547-92c4-49ff-82a3-1c883402dc9d" providerId="ADAL" clId="{5AF6E41D-6A33-4FE0-B699-637DA30B197D}" dt="2024-12-13T16:05:36" v="1231" actId="478"/>
          <ac:picMkLst>
            <pc:docMk/>
            <pc:sldMk cId="1968899" sldId="260"/>
            <ac:picMk id="42" creationId="{7A0C5CE6-9CA6-4807-B23A-A4F89C0310D2}"/>
          </ac:picMkLst>
        </pc:picChg>
        <pc:picChg chg="del">
          <ac:chgData name="Santiago Francisco Arellano Jaramillo" userId="43a57547-92c4-49ff-82a3-1c883402dc9d" providerId="ADAL" clId="{5AF6E41D-6A33-4FE0-B699-637DA30B197D}" dt="2024-12-13T16:05:36" v="1231" actId="478"/>
          <ac:picMkLst>
            <pc:docMk/>
            <pc:sldMk cId="1968899" sldId="260"/>
            <ac:picMk id="43" creationId="{68703471-66FD-4701-B79F-C054E717F50D}"/>
          </ac:picMkLst>
        </pc:picChg>
        <pc:picChg chg="del">
          <ac:chgData name="Santiago Francisco Arellano Jaramillo" userId="43a57547-92c4-49ff-82a3-1c883402dc9d" providerId="ADAL" clId="{5AF6E41D-6A33-4FE0-B699-637DA30B197D}" dt="2024-12-13T16:05:36" v="1231" actId="478"/>
          <ac:picMkLst>
            <pc:docMk/>
            <pc:sldMk cId="1968899" sldId="260"/>
            <ac:picMk id="44" creationId="{32FDE888-33A7-493E-A23F-0EAAB9E10952}"/>
          </ac:picMkLst>
        </pc:picChg>
        <pc:picChg chg="del">
          <ac:chgData name="Santiago Francisco Arellano Jaramillo" userId="43a57547-92c4-49ff-82a3-1c883402dc9d" providerId="ADAL" clId="{5AF6E41D-6A33-4FE0-B699-637DA30B197D}" dt="2024-12-13T16:05:36" v="1231" actId="478"/>
          <ac:picMkLst>
            <pc:docMk/>
            <pc:sldMk cId="1968899" sldId="260"/>
            <ac:picMk id="45" creationId="{C8D7F118-FF46-4EA6-8CB0-7A7F32EA9B67}"/>
          </ac:picMkLst>
        </pc:picChg>
      </pc:sldChg>
      <pc:sldChg chg="addSp delSp modSp mod">
        <pc:chgData name="Santiago Francisco Arellano Jaramillo" userId="43a57547-92c4-49ff-82a3-1c883402dc9d" providerId="ADAL" clId="{5AF6E41D-6A33-4FE0-B699-637DA30B197D}" dt="2024-12-13T18:14:02.092" v="2504"/>
        <pc:sldMkLst>
          <pc:docMk/>
          <pc:sldMk cId="2011919857" sldId="261"/>
        </pc:sldMkLst>
        <pc:spChg chg="del">
          <ac:chgData name="Santiago Francisco Arellano Jaramillo" userId="43a57547-92c4-49ff-82a3-1c883402dc9d" providerId="ADAL" clId="{5AF6E41D-6A33-4FE0-B699-637DA30B197D}" dt="2024-12-13T16:28:21.252" v="2435" actId="478"/>
          <ac:spMkLst>
            <pc:docMk/>
            <pc:sldMk cId="2011919857" sldId="261"/>
            <ac:spMk id="3" creationId="{7B218AC5-F86F-4C67-A6CE-942AB696BD82}"/>
          </ac:spMkLst>
        </pc:spChg>
        <pc:spChg chg="del">
          <ac:chgData name="Santiago Francisco Arellano Jaramillo" userId="43a57547-92c4-49ff-82a3-1c883402dc9d" providerId="ADAL" clId="{5AF6E41D-6A33-4FE0-B699-637DA30B197D}" dt="2024-12-13T16:28:21.252" v="2435" actId="478"/>
          <ac:spMkLst>
            <pc:docMk/>
            <pc:sldMk cId="2011919857" sldId="261"/>
            <ac:spMk id="4" creationId="{EBF20B7A-39DA-4D7C-96BB-B2A9565A4D72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28:19.316" v="2434" actId="478"/>
          <ac:spMkLst>
            <pc:docMk/>
            <pc:sldMk cId="2011919857" sldId="261"/>
            <ac:spMk id="5" creationId="{6C033F50-55E1-D232-D64E-ADD8DCE29554}"/>
          </ac:spMkLst>
        </pc:spChg>
        <pc:spChg chg="add del mod">
          <ac:chgData name="Santiago Francisco Arellano Jaramillo" userId="43a57547-92c4-49ff-82a3-1c883402dc9d" providerId="ADAL" clId="{5AF6E41D-6A33-4FE0-B699-637DA30B197D}" dt="2024-12-13T16:28:19.316" v="2434" actId="478"/>
          <ac:spMkLst>
            <pc:docMk/>
            <pc:sldMk cId="2011919857" sldId="261"/>
            <ac:spMk id="7" creationId="{80D0773E-5A2D-0C1B-58C2-192ADF2DCD5A}"/>
          </ac:spMkLst>
        </pc:spChg>
        <pc:spChg chg="del">
          <ac:chgData name="Santiago Francisco Arellano Jaramillo" userId="43a57547-92c4-49ff-82a3-1c883402dc9d" providerId="ADAL" clId="{5AF6E41D-6A33-4FE0-B699-637DA30B197D}" dt="2024-12-13T16:28:17.572" v="2433" actId="478"/>
          <ac:spMkLst>
            <pc:docMk/>
            <pc:sldMk cId="2011919857" sldId="261"/>
            <ac:spMk id="24" creationId="{F92EC24E-3E0A-471B-9A70-B29306D2DABB}"/>
          </ac:spMkLst>
        </pc:spChg>
        <pc:spChg chg="del">
          <ac:chgData name="Santiago Francisco Arellano Jaramillo" userId="43a57547-92c4-49ff-82a3-1c883402dc9d" providerId="ADAL" clId="{5AF6E41D-6A33-4FE0-B699-637DA30B197D}" dt="2024-12-13T16:28:17.572" v="2433" actId="478"/>
          <ac:spMkLst>
            <pc:docMk/>
            <pc:sldMk cId="2011919857" sldId="261"/>
            <ac:spMk id="39" creationId="{2B0040E8-BBFE-4B5E-9ADF-88F6C234CBAB}"/>
          </ac:spMkLst>
        </pc:spChg>
        <pc:spChg chg="del">
          <ac:chgData name="Santiago Francisco Arellano Jaramillo" userId="43a57547-92c4-49ff-82a3-1c883402dc9d" providerId="ADAL" clId="{5AF6E41D-6A33-4FE0-B699-637DA30B197D}" dt="2024-12-13T16:28:21.252" v="2435" actId="478"/>
          <ac:spMkLst>
            <pc:docMk/>
            <pc:sldMk cId="2011919857" sldId="261"/>
            <ac:spMk id="44" creationId="{1D14AAB3-2E60-4AAE-8C5D-843AD9A98BE6}"/>
          </ac:spMkLst>
        </pc:spChg>
        <pc:picChg chg="add del mod">
          <ac:chgData name="Santiago Francisco Arellano Jaramillo" userId="43a57547-92c4-49ff-82a3-1c883402dc9d" providerId="ADAL" clId="{5AF6E41D-6A33-4FE0-B699-637DA30B197D}" dt="2024-12-13T17:47:45.996" v="2438" actId="478"/>
          <ac:picMkLst>
            <pc:docMk/>
            <pc:sldMk cId="2011919857" sldId="261"/>
            <ac:picMk id="9" creationId="{12028E63-112C-464D-8762-3AD027E90FA5}"/>
          </ac:picMkLst>
        </pc:picChg>
        <pc:picChg chg="add mod">
          <ac:chgData name="Santiago Francisco Arellano Jaramillo" userId="43a57547-92c4-49ff-82a3-1c883402dc9d" providerId="ADAL" clId="{5AF6E41D-6A33-4FE0-B699-637DA30B197D}" dt="2024-12-13T18:14:02.092" v="2504"/>
          <ac:picMkLst>
            <pc:docMk/>
            <pc:sldMk cId="2011919857" sldId="261"/>
            <ac:picMk id="11" creationId="{5B9940C9-5505-D1CD-B787-F11F6DDC965C}"/>
          </ac:picMkLst>
        </pc:picChg>
      </pc:sldChg>
      <pc:sldChg chg="modSp mod ord">
        <pc:chgData name="Santiago Francisco Arellano Jaramillo" userId="43a57547-92c4-49ff-82a3-1c883402dc9d" providerId="ADAL" clId="{5AF6E41D-6A33-4FE0-B699-637DA30B197D}" dt="2024-12-13T15:38:52.852" v="428" actId="1076"/>
        <pc:sldMkLst>
          <pc:docMk/>
          <pc:sldMk cId="3716496139" sldId="262"/>
        </pc:sldMkLst>
        <pc:spChg chg="mod">
          <ac:chgData name="Santiago Francisco Arellano Jaramillo" userId="43a57547-92c4-49ff-82a3-1c883402dc9d" providerId="ADAL" clId="{5AF6E41D-6A33-4FE0-B699-637DA30B197D}" dt="2024-12-13T15:38:52.852" v="428" actId="1076"/>
          <ac:spMkLst>
            <pc:docMk/>
            <pc:sldMk cId="3716496139" sldId="262"/>
            <ac:spMk id="6" creationId="{2EEEFBA2-D2C5-483D-A977-8998D1677BEF}"/>
          </ac:spMkLst>
        </pc:spChg>
      </pc:sldChg>
      <pc:sldChg chg="addSp delSp modSp mod">
        <pc:chgData name="Santiago Francisco Arellano Jaramillo" userId="43a57547-92c4-49ff-82a3-1c883402dc9d" providerId="ADAL" clId="{5AF6E41D-6A33-4FE0-B699-637DA30B197D}" dt="2024-12-13T18:24:34.359" v="3263" actId="20577"/>
        <pc:sldMkLst>
          <pc:docMk/>
          <pc:sldMk cId="2590226737" sldId="263"/>
        </pc:sldMkLst>
        <pc:spChg chg="del">
          <ac:chgData name="Santiago Francisco Arellano Jaramillo" userId="43a57547-92c4-49ff-82a3-1c883402dc9d" providerId="ADAL" clId="{5AF6E41D-6A33-4FE0-B699-637DA30B197D}" dt="2024-12-13T18:15:49.171" v="2609" actId="478"/>
          <ac:spMkLst>
            <pc:docMk/>
            <pc:sldMk cId="2590226737" sldId="263"/>
            <ac:spMk id="3" creationId="{2E0E4B4A-B5D3-478E-8BA4-CF2034B5271A}"/>
          </ac:spMkLst>
        </pc:spChg>
        <pc:spChg chg="del mod">
          <ac:chgData name="Santiago Francisco Arellano Jaramillo" userId="43a57547-92c4-49ff-82a3-1c883402dc9d" providerId="ADAL" clId="{5AF6E41D-6A33-4FE0-B699-637DA30B197D}" dt="2024-12-13T18:15:51.195" v="2611" actId="478"/>
          <ac:spMkLst>
            <pc:docMk/>
            <pc:sldMk cId="2590226737" sldId="263"/>
            <ac:spMk id="4" creationId="{0A7569EA-9732-4A17-BF57-C64DBC5B9EE1}"/>
          </ac:spMkLst>
        </pc:spChg>
        <pc:spChg chg="add del mod">
          <ac:chgData name="Santiago Francisco Arellano Jaramillo" userId="43a57547-92c4-49ff-82a3-1c883402dc9d" providerId="ADAL" clId="{5AF6E41D-6A33-4FE0-B699-637DA30B197D}" dt="2024-12-13T18:15:47.835" v="2608" actId="478"/>
          <ac:spMkLst>
            <pc:docMk/>
            <pc:sldMk cId="2590226737" sldId="263"/>
            <ac:spMk id="5" creationId="{3444560F-F680-28F0-F689-EB9FD4CA4665}"/>
          </ac:spMkLst>
        </pc:spChg>
        <pc:spChg chg="add mod ord">
          <ac:chgData name="Santiago Francisco Arellano Jaramillo" userId="43a57547-92c4-49ff-82a3-1c883402dc9d" providerId="ADAL" clId="{5AF6E41D-6A33-4FE0-B699-637DA30B197D}" dt="2024-12-13T18:18:57.798" v="2820" actId="1076"/>
          <ac:spMkLst>
            <pc:docMk/>
            <pc:sldMk cId="2590226737" sldId="263"/>
            <ac:spMk id="6" creationId="{86102B9A-F318-C6C8-D02A-B15E7F1CA840}"/>
          </ac:spMkLst>
        </pc:spChg>
        <pc:spChg chg="add mod ord">
          <ac:chgData name="Santiago Francisco Arellano Jaramillo" userId="43a57547-92c4-49ff-82a3-1c883402dc9d" providerId="ADAL" clId="{5AF6E41D-6A33-4FE0-B699-637DA30B197D}" dt="2024-12-13T18:18:57.798" v="2820" actId="1076"/>
          <ac:spMkLst>
            <pc:docMk/>
            <pc:sldMk cId="2590226737" sldId="263"/>
            <ac:spMk id="7" creationId="{71C42B4F-78E5-84BF-BADA-4B73E337A034}"/>
          </ac:spMkLst>
        </pc:spChg>
        <pc:spChg chg="add mod">
          <ac:chgData name="Santiago Francisco Arellano Jaramillo" userId="43a57547-92c4-49ff-82a3-1c883402dc9d" providerId="ADAL" clId="{5AF6E41D-6A33-4FE0-B699-637DA30B197D}" dt="2024-12-13T18:19:18.535" v="2826" actId="164"/>
          <ac:spMkLst>
            <pc:docMk/>
            <pc:sldMk cId="2590226737" sldId="263"/>
            <ac:spMk id="8" creationId="{487BF199-756D-605D-2C50-465344AFA982}"/>
          </ac:spMkLst>
        </pc:spChg>
        <pc:spChg chg="add mod">
          <ac:chgData name="Santiago Francisco Arellano Jaramillo" userId="43a57547-92c4-49ff-82a3-1c883402dc9d" providerId="ADAL" clId="{5AF6E41D-6A33-4FE0-B699-637DA30B197D}" dt="2024-12-13T18:19:18.535" v="2826" actId="164"/>
          <ac:spMkLst>
            <pc:docMk/>
            <pc:sldMk cId="2590226737" sldId="263"/>
            <ac:spMk id="9" creationId="{ADACDBDC-C762-FA28-1977-35F3B00B6A46}"/>
          </ac:spMkLst>
        </pc:spChg>
        <pc:spChg chg="add mod ord">
          <ac:chgData name="Santiago Francisco Arellano Jaramillo" userId="43a57547-92c4-49ff-82a3-1c883402dc9d" providerId="ADAL" clId="{5AF6E41D-6A33-4FE0-B699-637DA30B197D}" dt="2024-12-13T18:19:10.697" v="2825" actId="167"/>
          <ac:spMkLst>
            <pc:docMk/>
            <pc:sldMk cId="2590226737" sldId="263"/>
            <ac:spMk id="10" creationId="{5EACB80E-AACA-4900-BA9E-CBDB429C3BAA}"/>
          </ac:spMkLst>
        </pc:spChg>
        <pc:spChg chg="add mod ord">
          <ac:chgData name="Santiago Francisco Arellano Jaramillo" userId="43a57547-92c4-49ff-82a3-1c883402dc9d" providerId="ADAL" clId="{5AF6E41D-6A33-4FE0-B699-637DA30B197D}" dt="2024-12-13T18:24:22.843" v="3259" actId="1076"/>
          <ac:spMkLst>
            <pc:docMk/>
            <pc:sldMk cId="2590226737" sldId="263"/>
            <ac:spMk id="11" creationId="{6B144A1C-9F9A-8D3B-7BD3-C146F97A7111}"/>
          </ac:spMkLst>
        </pc:spChg>
        <pc:spChg chg="mod">
          <ac:chgData name="Santiago Francisco Arellano Jaramillo" userId="43a57547-92c4-49ff-82a3-1c883402dc9d" providerId="ADAL" clId="{5AF6E41D-6A33-4FE0-B699-637DA30B197D}" dt="2024-12-13T18:19:31.806" v="2845" actId="1037"/>
          <ac:spMkLst>
            <pc:docMk/>
            <pc:sldMk cId="2590226737" sldId="263"/>
            <ac:spMk id="13" creationId="{4D367819-9C54-4A3B-90AC-2B4EEEBCCDF3}"/>
          </ac:spMkLst>
        </pc:spChg>
        <pc:spChg chg="del mod">
          <ac:chgData name="Santiago Francisco Arellano Jaramillo" userId="43a57547-92c4-49ff-82a3-1c883402dc9d" providerId="ADAL" clId="{5AF6E41D-6A33-4FE0-B699-637DA30B197D}" dt="2024-12-13T18:15:45.768" v="2607" actId="478"/>
          <ac:spMkLst>
            <pc:docMk/>
            <pc:sldMk cId="2590226737" sldId="263"/>
            <ac:spMk id="34" creationId="{4BB0BCF4-9D20-4758-AE5E-FC431503F671}"/>
          </ac:spMkLst>
        </pc:spChg>
        <pc:spChg chg="del">
          <ac:chgData name="Santiago Francisco Arellano Jaramillo" userId="43a57547-92c4-49ff-82a3-1c883402dc9d" providerId="ADAL" clId="{5AF6E41D-6A33-4FE0-B699-637DA30B197D}" dt="2024-12-13T18:15:52.028" v="2612" actId="478"/>
          <ac:spMkLst>
            <pc:docMk/>
            <pc:sldMk cId="2590226737" sldId="263"/>
            <ac:spMk id="35" creationId="{34FB5AB1-B6AF-48F2-8193-1762B21100E5}"/>
          </ac:spMkLst>
        </pc:spChg>
        <pc:spChg chg="mod">
          <ac:chgData name="Santiago Francisco Arellano Jaramillo" userId="43a57547-92c4-49ff-82a3-1c883402dc9d" providerId="ADAL" clId="{5AF6E41D-6A33-4FE0-B699-637DA30B197D}" dt="2024-12-13T18:21:47.837" v="3079" actId="1036"/>
          <ac:spMkLst>
            <pc:docMk/>
            <pc:sldMk cId="2590226737" sldId="263"/>
            <ac:spMk id="40" creationId="{F09B50DC-B299-47D5-8FBF-8BB1F764A59C}"/>
          </ac:spMkLst>
        </pc:spChg>
        <pc:spChg chg="mod">
          <ac:chgData name="Santiago Francisco Arellano Jaramillo" userId="43a57547-92c4-49ff-82a3-1c883402dc9d" providerId="ADAL" clId="{5AF6E41D-6A33-4FE0-B699-637DA30B197D}" dt="2024-12-13T18:22:00.566" v="3097" actId="1036"/>
          <ac:spMkLst>
            <pc:docMk/>
            <pc:sldMk cId="2590226737" sldId="263"/>
            <ac:spMk id="41" creationId="{5B2431E2-5AF0-49F8-8C0F-52F1C1171866}"/>
          </ac:spMkLst>
        </pc:spChg>
        <pc:spChg chg="mod">
          <ac:chgData name="Santiago Francisco Arellano Jaramillo" userId="43a57547-92c4-49ff-82a3-1c883402dc9d" providerId="ADAL" clId="{5AF6E41D-6A33-4FE0-B699-637DA30B197D}" dt="2024-12-13T18:24:20.345" v="3257" actId="1076"/>
          <ac:spMkLst>
            <pc:docMk/>
            <pc:sldMk cId="2590226737" sldId="263"/>
            <ac:spMk id="42" creationId="{974545B8-60BB-4D0D-8EE6-4D20EFAB711B}"/>
          </ac:spMkLst>
        </pc:spChg>
        <pc:spChg chg="mod">
          <ac:chgData name="Santiago Francisco Arellano Jaramillo" userId="43a57547-92c4-49ff-82a3-1c883402dc9d" providerId="ADAL" clId="{5AF6E41D-6A33-4FE0-B699-637DA30B197D}" dt="2024-12-13T18:22:05.414" v="3098" actId="1076"/>
          <ac:spMkLst>
            <pc:docMk/>
            <pc:sldMk cId="2590226737" sldId="263"/>
            <ac:spMk id="43" creationId="{947754CF-0306-43C0-AAC6-F0E44B385D40}"/>
          </ac:spMkLst>
        </pc:spChg>
        <pc:spChg chg="mod">
          <ac:chgData name="Santiago Francisco Arellano Jaramillo" userId="43a57547-92c4-49ff-82a3-1c883402dc9d" providerId="ADAL" clId="{5AF6E41D-6A33-4FE0-B699-637DA30B197D}" dt="2024-12-13T18:24:16.041" v="3256" actId="1076"/>
          <ac:spMkLst>
            <pc:docMk/>
            <pc:sldMk cId="2590226737" sldId="263"/>
            <ac:spMk id="44" creationId="{08BF14CB-16F9-4C81-89C6-D1803D9FF6C5}"/>
          </ac:spMkLst>
        </pc:spChg>
        <pc:spChg chg="mod">
          <ac:chgData name="Santiago Francisco Arellano Jaramillo" userId="43a57547-92c4-49ff-82a3-1c883402dc9d" providerId="ADAL" clId="{5AF6E41D-6A33-4FE0-B699-637DA30B197D}" dt="2024-12-13T18:24:34.359" v="3263" actId="20577"/>
          <ac:spMkLst>
            <pc:docMk/>
            <pc:sldMk cId="2590226737" sldId="263"/>
            <ac:spMk id="45" creationId="{BF20205F-2E3B-455D-AD51-19DBA042B695}"/>
          </ac:spMkLst>
        </pc:spChg>
        <pc:grpChg chg="add mod ord">
          <ac:chgData name="Santiago Francisco Arellano Jaramillo" userId="43a57547-92c4-49ff-82a3-1c883402dc9d" providerId="ADAL" clId="{5AF6E41D-6A33-4FE0-B699-637DA30B197D}" dt="2024-12-13T18:19:20.075" v="2827" actId="167"/>
          <ac:grpSpMkLst>
            <pc:docMk/>
            <pc:sldMk cId="2590226737" sldId="263"/>
            <ac:grpSpMk id="19" creationId="{4E73391D-BF41-2CDF-BF7C-4FEA08FDA6C9}"/>
          </ac:grpSpMkLst>
        </pc:grpChg>
        <pc:picChg chg="mod">
          <ac:chgData name="Santiago Francisco Arellano Jaramillo" userId="43a57547-92c4-49ff-82a3-1c883402dc9d" providerId="ADAL" clId="{5AF6E41D-6A33-4FE0-B699-637DA30B197D}" dt="2024-12-13T18:19:31.806" v="2845" actId="1037"/>
          <ac:picMkLst>
            <pc:docMk/>
            <pc:sldMk cId="2590226737" sldId="263"/>
            <ac:picMk id="14" creationId="{5EB2FC54-BDCC-433E-9F5F-4479FEC4CB11}"/>
          </ac:picMkLst>
        </pc:picChg>
        <pc:picChg chg="mod">
          <ac:chgData name="Santiago Francisco Arellano Jaramillo" userId="43a57547-92c4-49ff-82a3-1c883402dc9d" providerId="ADAL" clId="{5AF6E41D-6A33-4FE0-B699-637DA30B197D}" dt="2024-12-13T18:20:27.662" v="2851" actId="14826"/>
          <ac:picMkLst>
            <pc:docMk/>
            <pc:sldMk cId="2590226737" sldId="263"/>
            <ac:picMk id="16" creationId="{4F06236B-DDE6-47A9-8020-9F1D55DB8D8A}"/>
          </ac:picMkLst>
        </pc:picChg>
        <pc:picChg chg="mod">
          <ac:chgData name="Santiago Francisco Arellano Jaramillo" userId="43a57547-92c4-49ff-82a3-1c883402dc9d" providerId="ADAL" clId="{5AF6E41D-6A33-4FE0-B699-637DA30B197D}" dt="2024-12-13T18:22:35.207" v="3099" actId="14826"/>
          <ac:picMkLst>
            <pc:docMk/>
            <pc:sldMk cId="2590226737" sldId="263"/>
            <ac:picMk id="18" creationId="{9228EBB1-292A-4381-80B0-8545A1B57578}"/>
          </ac:picMkLst>
        </pc:picChg>
      </pc:sldChg>
      <pc:sldChg chg="del">
        <pc:chgData name="Santiago Francisco Arellano Jaramillo" userId="43a57547-92c4-49ff-82a3-1c883402dc9d" providerId="ADAL" clId="{5AF6E41D-6A33-4FE0-B699-637DA30B197D}" dt="2024-12-13T18:14:34.506" v="2505" actId="47"/>
        <pc:sldMkLst>
          <pc:docMk/>
          <pc:sldMk cId="1423613789" sldId="264"/>
        </pc:sldMkLst>
      </pc:sldChg>
      <pc:sldChg chg="addSp delSp modSp mod ord">
        <pc:chgData name="Santiago Francisco Arellano Jaramillo" userId="43a57547-92c4-49ff-82a3-1c883402dc9d" providerId="ADAL" clId="{5AF6E41D-6A33-4FE0-B699-637DA30B197D}" dt="2024-12-13T18:11:16.745" v="2478"/>
        <pc:sldMkLst>
          <pc:docMk/>
          <pc:sldMk cId="1602888789" sldId="265"/>
        </pc:sldMkLst>
        <pc:spChg chg="add mod ord">
          <ac:chgData name="Santiago Francisco Arellano Jaramillo" userId="43a57547-92c4-49ff-82a3-1c883402dc9d" providerId="ADAL" clId="{5AF6E41D-6A33-4FE0-B699-637DA30B197D}" dt="2024-12-13T16:11:08.768" v="1390" actId="207"/>
          <ac:spMkLst>
            <pc:docMk/>
            <pc:sldMk cId="1602888789" sldId="265"/>
            <ac:spMk id="2" creationId="{7FA2B482-B78F-15B6-4B56-5CA2EB412267}"/>
          </ac:spMkLst>
        </pc:spChg>
        <pc:spChg chg="add mod">
          <ac:chgData name="Santiago Francisco Arellano Jaramillo" userId="43a57547-92c4-49ff-82a3-1c883402dc9d" providerId="ADAL" clId="{5AF6E41D-6A33-4FE0-B699-637DA30B197D}" dt="2024-12-13T15:51:45.541" v="1009" actId="14100"/>
          <ac:spMkLst>
            <pc:docMk/>
            <pc:sldMk cId="1602888789" sldId="265"/>
            <ac:spMk id="3" creationId="{11F3ED12-D8E0-5246-27C2-8475EB773C68}"/>
          </ac:spMkLst>
        </pc:spChg>
        <pc:spChg chg="add mod">
          <ac:chgData name="Santiago Francisco Arellano Jaramillo" userId="43a57547-92c4-49ff-82a3-1c883402dc9d" providerId="ADAL" clId="{5AF6E41D-6A33-4FE0-B699-637DA30B197D}" dt="2024-12-13T18:11:09.540" v="2476" actId="255"/>
          <ac:spMkLst>
            <pc:docMk/>
            <pc:sldMk cId="1602888789" sldId="265"/>
            <ac:spMk id="4" creationId="{1B92EA7D-4CB4-669D-825D-2BCA836829F4}"/>
          </ac:spMkLst>
        </pc:spChg>
        <pc:spChg chg="add mod">
          <ac:chgData name="Santiago Francisco Arellano Jaramillo" userId="43a57547-92c4-49ff-82a3-1c883402dc9d" providerId="ADAL" clId="{5AF6E41D-6A33-4FE0-B699-637DA30B197D}" dt="2024-12-13T15:52:25.304" v="1111" actId="1035"/>
          <ac:spMkLst>
            <pc:docMk/>
            <pc:sldMk cId="1602888789" sldId="265"/>
            <ac:spMk id="5" creationId="{A00DD7E3-4E0F-DF6E-1C51-94DE7185701D}"/>
          </ac:spMkLst>
        </pc:spChg>
        <pc:spChg chg="add del mod">
          <ac:chgData name="Santiago Francisco Arellano Jaramillo" userId="43a57547-92c4-49ff-82a3-1c883402dc9d" providerId="ADAL" clId="{5AF6E41D-6A33-4FE0-B699-637DA30B197D}" dt="2024-12-13T15:51:30.757" v="951" actId="478"/>
          <ac:spMkLst>
            <pc:docMk/>
            <pc:sldMk cId="1602888789" sldId="265"/>
            <ac:spMk id="7" creationId="{076C02FB-8455-EC6C-8BE9-C29FBAB7DEC3}"/>
          </ac:spMkLst>
        </pc:spChg>
        <pc:spChg chg="del mod">
          <ac:chgData name="Santiago Francisco Arellano Jaramillo" userId="43a57547-92c4-49ff-82a3-1c883402dc9d" providerId="ADAL" clId="{5AF6E41D-6A33-4FE0-B699-637DA30B197D}" dt="2024-12-13T16:16:58.030" v="1764" actId="478"/>
          <ac:spMkLst>
            <pc:docMk/>
            <pc:sldMk cId="1602888789" sldId="265"/>
            <ac:spMk id="9" creationId="{1D619512-A1D4-44AD-8188-F1687FC50870}"/>
          </ac:spMkLst>
        </pc:spChg>
        <pc:spChg chg="del mod">
          <ac:chgData name="Santiago Francisco Arellano Jaramillo" userId="43a57547-92c4-49ff-82a3-1c883402dc9d" providerId="ADAL" clId="{5AF6E41D-6A33-4FE0-B699-637DA30B197D}" dt="2024-12-13T16:16:58.030" v="1764" actId="478"/>
          <ac:spMkLst>
            <pc:docMk/>
            <pc:sldMk cId="1602888789" sldId="265"/>
            <ac:spMk id="10" creationId="{A73ED8FD-6B33-4E5E-8834-826A2D148473}"/>
          </ac:spMkLst>
        </pc:spChg>
        <pc:spChg chg="add del mod">
          <ac:chgData name="Santiago Francisco Arellano Jaramillo" userId="43a57547-92c4-49ff-82a3-1c883402dc9d" providerId="ADAL" clId="{5AF6E41D-6A33-4FE0-B699-637DA30B197D}" dt="2024-12-13T15:51:30.757" v="951" actId="478"/>
          <ac:spMkLst>
            <pc:docMk/>
            <pc:sldMk cId="1602888789" sldId="265"/>
            <ac:spMk id="11" creationId="{C71D4946-87A2-230F-E987-F508068CC642}"/>
          </ac:spMkLst>
        </pc:spChg>
        <pc:spChg chg="add del mod">
          <ac:chgData name="Santiago Francisco Arellano Jaramillo" userId="43a57547-92c4-49ff-82a3-1c883402dc9d" providerId="ADAL" clId="{5AF6E41D-6A33-4FE0-B699-637DA30B197D}" dt="2024-12-13T15:52:42.904" v="1115" actId="478"/>
          <ac:spMkLst>
            <pc:docMk/>
            <pc:sldMk cId="1602888789" sldId="265"/>
            <ac:spMk id="13" creationId="{E0DECD79-E1E3-479F-4F67-CD1B471CC546}"/>
          </ac:spMkLst>
        </pc:spChg>
        <pc:spChg chg="add del mod">
          <ac:chgData name="Santiago Francisco Arellano Jaramillo" userId="43a57547-92c4-49ff-82a3-1c883402dc9d" providerId="ADAL" clId="{5AF6E41D-6A33-4FE0-B699-637DA30B197D}" dt="2024-12-13T15:52:42.904" v="1115" actId="478"/>
          <ac:spMkLst>
            <pc:docMk/>
            <pc:sldMk cId="1602888789" sldId="265"/>
            <ac:spMk id="18" creationId="{5492416C-29E1-DA6E-9CBB-67D5922F55F7}"/>
          </ac:spMkLst>
        </pc:spChg>
        <pc:spChg chg="add mod">
          <ac:chgData name="Santiago Francisco Arellano Jaramillo" userId="43a57547-92c4-49ff-82a3-1c883402dc9d" providerId="ADAL" clId="{5AF6E41D-6A33-4FE0-B699-637DA30B197D}" dt="2024-12-13T15:53:26.456" v="1142" actId="1076"/>
          <ac:spMkLst>
            <pc:docMk/>
            <pc:sldMk cId="1602888789" sldId="265"/>
            <ac:spMk id="19" creationId="{76F25B28-0AE1-156C-8A49-DFB609DF30E6}"/>
          </ac:spMkLst>
        </pc:spChg>
        <pc:spChg chg="add mod">
          <ac:chgData name="Santiago Francisco Arellano Jaramillo" userId="43a57547-92c4-49ff-82a3-1c883402dc9d" providerId="ADAL" clId="{5AF6E41D-6A33-4FE0-B699-637DA30B197D}" dt="2024-12-13T18:11:16.745" v="2478"/>
          <ac:spMkLst>
            <pc:docMk/>
            <pc:sldMk cId="1602888789" sldId="265"/>
            <ac:spMk id="20" creationId="{0C690C85-49F5-57D8-9BFA-B34EA509D09C}"/>
          </ac:spMkLst>
        </pc:spChg>
        <pc:spChg chg="add mod">
          <ac:chgData name="Santiago Francisco Arellano Jaramillo" userId="43a57547-92c4-49ff-82a3-1c883402dc9d" providerId="ADAL" clId="{5AF6E41D-6A33-4FE0-B699-637DA30B197D}" dt="2024-12-13T15:53:48.302" v="1207" actId="20577"/>
          <ac:spMkLst>
            <pc:docMk/>
            <pc:sldMk cId="1602888789" sldId="265"/>
            <ac:spMk id="21" creationId="{ABDED270-4136-9D9C-C578-31FA1F0BE9A8}"/>
          </ac:spMkLst>
        </pc:spChg>
        <pc:spChg chg="mod">
          <ac:chgData name="Santiago Francisco Arellano Jaramillo" userId="43a57547-92c4-49ff-82a3-1c883402dc9d" providerId="ADAL" clId="{5AF6E41D-6A33-4FE0-B699-637DA30B197D}" dt="2024-12-13T15:50:31.342" v="921" actId="255"/>
          <ac:spMkLst>
            <pc:docMk/>
            <pc:sldMk cId="1602888789" sldId="265"/>
            <ac:spMk id="26" creationId="{1CA48589-52FD-4824-BF19-224A2E273FB8}"/>
          </ac:spMkLst>
        </pc:spChg>
        <pc:spChg chg="mod">
          <ac:chgData name="Santiago Francisco Arellano Jaramillo" userId="43a57547-92c4-49ff-82a3-1c883402dc9d" providerId="ADAL" clId="{5AF6E41D-6A33-4FE0-B699-637DA30B197D}" dt="2024-12-13T18:11:03.779" v="2474" actId="255"/>
          <ac:spMkLst>
            <pc:docMk/>
            <pc:sldMk cId="1602888789" sldId="265"/>
            <ac:spMk id="35" creationId="{9D042FA2-80BA-4099-BC0A-A1C43A3BC8DC}"/>
          </ac:spMkLst>
        </pc:spChg>
        <pc:spChg chg="mod">
          <ac:chgData name="Santiago Francisco Arellano Jaramillo" userId="43a57547-92c4-49ff-82a3-1c883402dc9d" providerId="ADAL" clId="{5AF6E41D-6A33-4FE0-B699-637DA30B197D}" dt="2024-12-13T15:47:25.843" v="848" actId="114"/>
          <ac:spMkLst>
            <pc:docMk/>
            <pc:sldMk cId="1602888789" sldId="265"/>
            <ac:spMk id="36" creationId="{89ED8224-AD26-4331-B8E0-5E0DB516408B}"/>
          </ac:spMkLst>
        </pc:spChg>
        <pc:spChg chg="mod">
          <ac:chgData name="Santiago Francisco Arellano Jaramillo" userId="43a57547-92c4-49ff-82a3-1c883402dc9d" providerId="ADAL" clId="{5AF6E41D-6A33-4FE0-B699-637DA30B197D}" dt="2024-12-13T15:45:08.152" v="642" actId="313"/>
          <ac:spMkLst>
            <pc:docMk/>
            <pc:sldMk cId="1602888789" sldId="265"/>
            <ac:spMk id="59" creationId="{8FA1AC37-B920-4C0A-855F-E5667B422755}"/>
          </ac:spMkLst>
        </pc:spChg>
        <pc:spChg chg="mod">
          <ac:chgData name="Santiago Francisco Arellano Jaramillo" userId="43a57547-92c4-49ff-82a3-1c883402dc9d" providerId="ADAL" clId="{5AF6E41D-6A33-4FE0-B699-637DA30B197D}" dt="2024-12-13T15:51:21.744" v="948" actId="121"/>
          <ac:spMkLst>
            <pc:docMk/>
            <pc:sldMk cId="1602888789" sldId="265"/>
            <ac:spMk id="125" creationId="{28DAD8FC-A8D5-47E3-A7B9-0D4AC6B91985}"/>
          </ac:spMkLst>
        </pc:spChg>
        <pc:spChg chg="del mod">
          <ac:chgData name="Santiago Francisco Arellano Jaramillo" userId="43a57547-92c4-49ff-82a3-1c883402dc9d" providerId="ADAL" clId="{5AF6E41D-6A33-4FE0-B699-637DA30B197D}" dt="2024-12-13T16:16:58.030" v="1764" actId="478"/>
          <ac:spMkLst>
            <pc:docMk/>
            <pc:sldMk cId="1602888789" sldId="265"/>
            <ac:spMk id="152" creationId="{2ED32D40-BFA8-4674-A900-4CD4235C124F}"/>
          </ac:spMkLst>
        </pc:spChg>
        <pc:spChg chg="del">
          <ac:chgData name="Santiago Francisco Arellano Jaramillo" userId="43a57547-92c4-49ff-82a3-1c883402dc9d" providerId="ADAL" clId="{5AF6E41D-6A33-4FE0-B699-637DA30B197D}" dt="2024-12-13T15:51:29.164" v="950" actId="478"/>
          <ac:spMkLst>
            <pc:docMk/>
            <pc:sldMk cId="1602888789" sldId="265"/>
            <ac:spMk id="159" creationId="{9BE337EA-F500-4A54-BFED-61886EF9F791}"/>
          </ac:spMkLst>
        </pc:spChg>
        <pc:spChg chg="del">
          <ac:chgData name="Santiago Francisco Arellano Jaramillo" userId="43a57547-92c4-49ff-82a3-1c883402dc9d" providerId="ADAL" clId="{5AF6E41D-6A33-4FE0-B699-637DA30B197D}" dt="2024-12-13T15:51:29.164" v="950" actId="478"/>
          <ac:spMkLst>
            <pc:docMk/>
            <pc:sldMk cId="1602888789" sldId="265"/>
            <ac:spMk id="160" creationId="{55622651-7802-488B-BD31-0AB8ED0CD3E4}"/>
          </ac:spMkLst>
        </pc:spChg>
        <pc:spChg chg="mod">
          <ac:chgData name="Santiago Francisco Arellano Jaramillo" userId="43a57547-92c4-49ff-82a3-1c883402dc9d" providerId="ADAL" clId="{5AF6E41D-6A33-4FE0-B699-637DA30B197D}" dt="2024-12-13T15:51:19.865" v="947" actId="121"/>
          <ac:spMkLst>
            <pc:docMk/>
            <pc:sldMk cId="1602888789" sldId="265"/>
            <ac:spMk id="194" creationId="{D1A056C5-B103-4338-9B8D-9EED354280F9}"/>
          </ac:spMkLst>
        </pc:spChg>
        <pc:spChg chg="del">
          <ac:chgData name="Santiago Francisco Arellano Jaramillo" userId="43a57547-92c4-49ff-82a3-1c883402dc9d" providerId="ADAL" clId="{5AF6E41D-6A33-4FE0-B699-637DA30B197D}" dt="2024-12-13T15:52:41.390" v="1114" actId="478"/>
          <ac:spMkLst>
            <pc:docMk/>
            <pc:sldMk cId="1602888789" sldId="265"/>
            <ac:spMk id="209" creationId="{A4FFE943-298E-4CF4-BA89-7378291F7124}"/>
          </ac:spMkLst>
        </pc:spChg>
        <pc:spChg chg="del">
          <ac:chgData name="Santiago Francisco Arellano Jaramillo" userId="43a57547-92c4-49ff-82a3-1c883402dc9d" providerId="ADAL" clId="{5AF6E41D-6A33-4FE0-B699-637DA30B197D}" dt="2024-12-13T15:52:41.390" v="1114" actId="478"/>
          <ac:spMkLst>
            <pc:docMk/>
            <pc:sldMk cId="1602888789" sldId="265"/>
            <ac:spMk id="210" creationId="{8EC4802F-F2B0-43C0-A6C4-7B8C3D2EC6EC}"/>
          </ac:spMkLst>
        </pc:spChg>
      </pc:sldChg>
      <pc:sldChg chg="del">
        <pc:chgData name="Santiago Francisco Arellano Jaramillo" userId="43a57547-92c4-49ff-82a3-1c883402dc9d" providerId="ADAL" clId="{5AF6E41D-6A33-4FE0-B699-637DA30B197D}" dt="2024-12-13T18:14:35.281" v="2506" actId="47"/>
        <pc:sldMkLst>
          <pc:docMk/>
          <pc:sldMk cId="4086334256" sldId="266"/>
        </pc:sldMkLst>
      </pc:sldChg>
      <pc:sldChg chg="del">
        <pc:chgData name="Santiago Francisco Arellano Jaramillo" userId="43a57547-92c4-49ff-82a3-1c883402dc9d" providerId="ADAL" clId="{5AF6E41D-6A33-4FE0-B699-637DA30B197D}" dt="2024-12-13T18:14:36.025" v="2508" actId="47"/>
        <pc:sldMkLst>
          <pc:docMk/>
          <pc:sldMk cId="991594624" sldId="267"/>
        </pc:sldMkLst>
      </pc:sldChg>
      <pc:sldChg chg="del">
        <pc:chgData name="Santiago Francisco Arellano Jaramillo" userId="43a57547-92c4-49ff-82a3-1c883402dc9d" providerId="ADAL" clId="{5AF6E41D-6A33-4FE0-B699-637DA30B197D}" dt="2024-12-13T18:14:36.854" v="2509" actId="47"/>
        <pc:sldMkLst>
          <pc:docMk/>
          <pc:sldMk cId="3038399217" sldId="268"/>
        </pc:sldMkLst>
      </pc:sldChg>
      <pc:sldChg chg="del">
        <pc:chgData name="Santiago Francisco Arellano Jaramillo" userId="43a57547-92c4-49ff-82a3-1c883402dc9d" providerId="ADAL" clId="{5AF6E41D-6A33-4FE0-B699-637DA30B197D}" dt="2024-12-13T18:14:37.200" v="2510" actId="47"/>
        <pc:sldMkLst>
          <pc:docMk/>
          <pc:sldMk cId="1312573457" sldId="269"/>
        </pc:sldMkLst>
      </pc:sldChg>
      <pc:sldChg chg="del">
        <pc:chgData name="Santiago Francisco Arellano Jaramillo" userId="43a57547-92c4-49ff-82a3-1c883402dc9d" providerId="ADAL" clId="{5AF6E41D-6A33-4FE0-B699-637DA30B197D}" dt="2024-12-13T18:14:37.839" v="2511" actId="47"/>
        <pc:sldMkLst>
          <pc:docMk/>
          <pc:sldMk cId="1877591677" sldId="270"/>
        </pc:sldMkLst>
      </pc:sldChg>
      <pc:sldChg chg="del">
        <pc:chgData name="Santiago Francisco Arellano Jaramillo" userId="43a57547-92c4-49ff-82a3-1c883402dc9d" providerId="ADAL" clId="{5AF6E41D-6A33-4FE0-B699-637DA30B197D}" dt="2024-12-13T18:14:38.435" v="2512" actId="47"/>
        <pc:sldMkLst>
          <pc:docMk/>
          <pc:sldMk cId="2069803008" sldId="271"/>
        </pc:sldMkLst>
      </pc:sldChg>
      <pc:sldChg chg="del">
        <pc:chgData name="Santiago Francisco Arellano Jaramillo" userId="43a57547-92c4-49ff-82a3-1c883402dc9d" providerId="ADAL" clId="{5AF6E41D-6A33-4FE0-B699-637DA30B197D}" dt="2024-12-13T18:14:38.703" v="2513" actId="47"/>
        <pc:sldMkLst>
          <pc:docMk/>
          <pc:sldMk cId="1467684788" sldId="272"/>
        </pc:sldMkLst>
      </pc:sldChg>
      <pc:sldChg chg="del">
        <pc:chgData name="Santiago Francisco Arellano Jaramillo" userId="43a57547-92c4-49ff-82a3-1c883402dc9d" providerId="ADAL" clId="{5AF6E41D-6A33-4FE0-B699-637DA30B197D}" dt="2024-12-13T18:14:39.230" v="2514" actId="47"/>
        <pc:sldMkLst>
          <pc:docMk/>
          <pc:sldMk cId="2981683180" sldId="273"/>
        </pc:sldMkLst>
      </pc:sldChg>
      <pc:sldChg chg="del">
        <pc:chgData name="Santiago Francisco Arellano Jaramillo" userId="43a57547-92c4-49ff-82a3-1c883402dc9d" providerId="ADAL" clId="{5AF6E41D-6A33-4FE0-B699-637DA30B197D}" dt="2024-12-13T18:14:39.510" v="2515" actId="47"/>
        <pc:sldMkLst>
          <pc:docMk/>
          <pc:sldMk cId="2946034355" sldId="274"/>
        </pc:sldMkLst>
      </pc:sldChg>
      <pc:sldChg chg="delSp modSp mod">
        <pc:chgData name="Santiago Francisco Arellano Jaramillo" userId="43a57547-92c4-49ff-82a3-1c883402dc9d" providerId="ADAL" clId="{5AF6E41D-6A33-4FE0-B699-637DA30B197D}" dt="2024-12-13T18:28:45.934" v="3264" actId="478"/>
        <pc:sldMkLst>
          <pc:docMk/>
          <pc:sldMk cId="2806944598" sldId="275"/>
        </pc:sldMkLst>
        <pc:spChg chg="mod">
          <ac:chgData name="Santiago Francisco Arellano Jaramillo" userId="43a57547-92c4-49ff-82a3-1c883402dc9d" providerId="ADAL" clId="{5AF6E41D-6A33-4FE0-B699-637DA30B197D}" dt="2024-12-13T18:15:29.253" v="2603" actId="113"/>
          <ac:spMkLst>
            <pc:docMk/>
            <pc:sldMk cId="2806944598" sldId="275"/>
            <ac:spMk id="9" creationId="{54B54C36-E55C-4D10-96EB-21DBB6481D7E}"/>
          </ac:spMkLst>
        </pc:spChg>
        <pc:spChg chg="del">
          <ac:chgData name="Santiago Francisco Arellano Jaramillo" userId="43a57547-92c4-49ff-82a3-1c883402dc9d" providerId="ADAL" clId="{5AF6E41D-6A33-4FE0-B699-637DA30B197D}" dt="2024-12-13T18:28:45.934" v="3264" actId="478"/>
          <ac:spMkLst>
            <pc:docMk/>
            <pc:sldMk cId="2806944598" sldId="275"/>
            <ac:spMk id="14" creationId="{A6332EFB-A5F4-469F-9C70-AB8197068B1A}"/>
          </ac:spMkLst>
        </pc:spChg>
        <pc:spChg chg="mod">
          <ac:chgData name="Santiago Francisco Arellano Jaramillo" userId="43a57547-92c4-49ff-82a3-1c883402dc9d" providerId="ADAL" clId="{5AF6E41D-6A33-4FE0-B699-637DA30B197D}" dt="2024-12-13T18:15:32.648" v="2604" actId="1076"/>
          <ac:spMkLst>
            <pc:docMk/>
            <pc:sldMk cId="2806944598" sldId="275"/>
            <ac:spMk id="19" creationId="{9EF1D37D-7D53-43D9-B054-3B3A36C7C4FF}"/>
          </ac:spMkLst>
        </pc:spChg>
        <pc:spChg chg="del">
          <ac:chgData name="Santiago Francisco Arellano Jaramillo" userId="43a57547-92c4-49ff-82a3-1c883402dc9d" providerId="ADAL" clId="{5AF6E41D-6A33-4FE0-B699-637DA30B197D}" dt="2024-12-13T18:28:45.934" v="3264" actId="478"/>
          <ac:spMkLst>
            <pc:docMk/>
            <pc:sldMk cId="2806944598" sldId="275"/>
            <ac:spMk id="21" creationId="{3C259BDD-35DF-471C-9AF0-858004861761}"/>
          </ac:spMkLst>
        </pc:spChg>
        <pc:spChg chg="del">
          <ac:chgData name="Santiago Francisco Arellano Jaramillo" userId="43a57547-92c4-49ff-82a3-1c883402dc9d" providerId="ADAL" clId="{5AF6E41D-6A33-4FE0-B699-637DA30B197D}" dt="2024-12-13T18:28:45.934" v="3264" actId="478"/>
          <ac:spMkLst>
            <pc:docMk/>
            <pc:sldMk cId="2806944598" sldId="275"/>
            <ac:spMk id="22" creationId="{D185F1A6-517F-4333-A04B-A1833CCBA402}"/>
          </ac:spMkLst>
        </pc:spChg>
      </pc:sldChg>
      <pc:sldChg chg="del">
        <pc:chgData name="Santiago Francisco Arellano Jaramillo" userId="43a57547-92c4-49ff-82a3-1c883402dc9d" providerId="ADAL" clId="{5AF6E41D-6A33-4FE0-B699-637DA30B197D}" dt="2024-12-13T18:14:35.635" v="2507" actId="47"/>
        <pc:sldMkLst>
          <pc:docMk/>
          <pc:sldMk cId="1250618105" sldId="277"/>
        </pc:sldMkLst>
      </pc:sldChg>
      <pc:sldChg chg="modSp add mod">
        <pc:chgData name="Santiago Francisco Arellano Jaramillo" userId="43a57547-92c4-49ff-82a3-1c883402dc9d" providerId="ADAL" clId="{5AF6E41D-6A33-4FE0-B699-637DA30B197D}" dt="2024-12-13T15:54:11.329" v="1226" actId="1076"/>
        <pc:sldMkLst>
          <pc:docMk/>
          <pc:sldMk cId="2196286768" sldId="278"/>
        </pc:sldMkLst>
        <pc:spChg chg="mod">
          <ac:chgData name="Santiago Francisco Arellano Jaramillo" userId="43a57547-92c4-49ff-82a3-1c883402dc9d" providerId="ADAL" clId="{5AF6E41D-6A33-4FE0-B699-637DA30B197D}" dt="2024-12-13T15:54:11.329" v="1226" actId="1076"/>
          <ac:spMkLst>
            <pc:docMk/>
            <pc:sldMk cId="2196286768" sldId="278"/>
            <ac:spMk id="6" creationId="{D6D4DC91-53FD-856C-59D9-E2B26B4E9006}"/>
          </ac:spMkLst>
        </pc:spChg>
      </pc:sldChg>
      <pc:sldChg chg="addSp delSp modSp add mod">
        <pc:chgData name="Santiago Francisco Arellano Jaramillo" userId="43a57547-92c4-49ff-82a3-1c883402dc9d" providerId="ADAL" clId="{5AF6E41D-6A33-4FE0-B699-637DA30B197D}" dt="2024-12-13T18:09:32.997" v="2471" actId="1036"/>
        <pc:sldMkLst>
          <pc:docMk/>
          <pc:sldMk cId="35936038" sldId="279"/>
        </pc:sldMkLst>
        <pc:picChg chg="add mod">
          <ac:chgData name="Santiago Francisco Arellano Jaramillo" userId="43a57547-92c4-49ff-82a3-1c883402dc9d" providerId="ADAL" clId="{5AF6E41D-6A33-4FE0-B699-637DA30B197D}" dt="2024-12-13T18:09:32.997" v="2471" actId="1036"/>
          <ac:picMkLst>
            <pc:docMk/>
            <pc:sldMk cId="35936038" sldId="279"/>
            <ac:picMk id="3" creationId="{3EBF57C4-8ACA-6E63-CB7D-198259097413}"/>
          </ac:picMkLst>
        </pc:picChg>
        <pc:picChg chg="del">
          <ac:chgData name="Santiago Francisco Arellano Jaramillo" userId="43a57547-92c4-49ff-82a3-1c883402dc9d" providerId="ADAL" clId="{5AF6E41D-6A33-4FE0-B699-637DA30B197D}" dt="2024-12-13T18:09:15.421" v="2454" actId="478"/>
          <ac:picMkLst>
            <pc:docMk/>
            <pc:sldMk cId="35936038" sldId="279"/>
            <ac:picMk id="11" creationId="{8051FD9F-7B6C-2C60-C2B7-6D3D2A9BD00F}"/>
          </ac:picMkLst>
        </pc:picChg>
      </pc:sldChg>
      <pc:sldChg chg="add del">
        <pc:chgData name="Santiago Francisco Arellano Jaramillo" userId="43a57547-92c4-49ff-82a3-1c883402dc9d" providerId="ADAL" clId="{5AF6E41D-6A33-4FE0-B699-637DA30B197D}" dt="2024-12-13T16:06:27.917" v="1245"/>
        <pc:sldMkLst>
          <pc:docMk/>
          <pc:sldMk cId="459466626" sldId="279"/>
        </pc:sldMkLst>
      </pc:sldChg>
      <pc:sldChg chg="modSp add mod">
        <pc:chgData name="Santiago Francisco Arellano Jaramillo" userId="43a57547-92c4-49ff-82a3-1c883402dc9d" providerId="ADAL" clId="{5AF6E41D-6A33-4FE0-B699-637DA30B197D}" dt="2024-12-13T18:12:27.373" v="2501" actId="20577"/>
        <pc:sldMkLst>
          <pc:docMk/>
          <pc:sldMk cId="2054676306" sldId="280"/>
        </pc:sldMkLst>
        <pc:spChg chg="mod">
          <ac:chgData name="Santiago Francisco Arellano Jaramillo" userId="43a57547-92c4-49ff-82a3-1c883402dc9d" providerId="ADAL" clId="{5AF6E41D-6A33-4FE0-B699-637DA30B197D}" dt="2024-12-13T18:12:27.373" v="2501" actId="20577"/>
          <ac:spMkLst>
            <pc:docMk/>
            <pc:sldMk cId="2054676306" sldId="280"/>
            <ac:spMk id="6" creationId="{C83D4771-7A9F-E9F9-1CD2-99C582D3DA5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A33EB3-E6D9-4732-95C0-FE472FE0D817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4_3" csCatId="accent4" phldr="1"/>
      <dgm:spPr/>
    </dgm:pt>
    <dgm:pt modelId="{CD1F1C91-EFEB-4CF2-9D0F-9F1C4D5FA3CC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0000"/>
                <a:lumOff val="40000"/>
                <a:tint val="66000"/>
                <a:satMod val="160000"/>
              </a:schemeClr>
            </a:gs>
            <a:gs pos="54000">
              <a:schemeClr val="accent3">
                <a:alpha val="84000"/>
                <a:lumMod val="96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r>
            <a:rPr lang="es-MX" sz="1800" kern="1200" dirty="0">
              <a:solidFill>
                <a:schemeClr val="accent6"/>
              </a:solidFill>
              <a:latin typeface="+mj-lt"/>
              <a:ea typeface="+mn-ea"/>
              <a:cs typeface="+mn-cs"/>
            </a:rPr>
            <a:t>Maquina Enigma</a:t>
          </a:r>
          <a:endParaRPr lang="en-US" sz="1800" kern="1200" dirty="0">
            <a:solidFill>
              <a:schemeClr val="accent6"/>
            </a:solidFill>
            <a:latin typeface="+mj-lt"/>
            <a:ea typeface="+mn-ea"/>
            <a:cs typeface="+mn-cs"/>
          </a:endParaRPr>
        </a:p>
      </dgm:t>
    </dgm:pt>
    <dgm:pt modelId="{7AA69C80-79FC-41FA-848E-6FEE820D3397}" type="parTrans" cxnId="{C9EC7645-E5B7-4B48-B924-330847B30EED}">
      <dgm:prSet/>
      <dgm:spPr/>
      <dgm:t>
        <a:bodyPr/>
        <a:lstStyle/>
        <a:p>
          <a:endParaRPr lang="en-US"/>
        </a:p>
      </dgm:t>
    </dgm:pt>
    <dgm:pt modelId="{166F887E-D166-40F1-81BE-92CDE9DCCA24}" type="sibTrans" cxnId="{C9EC7645-E5B7-4B48-B924-330847B30EED}">
      <dgm:prSet/>
      <dgm:spPr/>
      <dgm:t>
        <a:bodyPr/>
        <a:lstStyle/>
        <a:p>
          <a:endParaRPr lang="en-US"/>
        </a:p>
      </dgm:t>
    </dgm:pt>
    <dgm:pt modelId="{BD3E3FAB-B942-481D-A658-97E10B4C9FFD}">
      <dgm:prSet phldrT="[Text]" custT="1"/>
      <dgm:spPr/>
      <dgm:t>
        <a:bodyPr/>
        <a:lstStyle/>
        <a:p>
          <a:r>
            <a:rPr lang="es-MX" sz="1200" dirty="0">
              <a:latin typeface="+mj-lt"/>
            </a:rPr>
            <a:t>Implementación de modelo: Enigma I</a:t>
          </a:r>
          <a:endParaRPr lang="en-US" sz="1200" dirty="0">
            <a:latin typeface="+mj-lt"/>
          </a:endParaRPr>
        </a:p>
      </dgm:t>
    </dgm:pt>
    <dgm:pt modelId="{DDCBF10E-2C1D-4F3D-8BC5-4C2B0D4BD276}" type="parTrans" cxnId="{7F870B61-BFD2-463A-948E-4DA8B69B152A}">
      <dgm:prSet/>
      <dgm:spPr/>
      <dgm:t>
        <a:bodyPr/>
        <a:lstStyle/>
        <a:p>
          <a:endParaRPr lang="en-US"/>
        </a:p>
      </dgm:t>
    </dgm:pt>
    <dgm:pt modelId="{EC24671A-93F2-4E59-ACA6-C1AF7F410CAB}" type="sibTrans" cxnId="{7F870B61-BFD2-463A-948E-4DA8B69B152A}">
      <dgm:prSet/>
      <dgm:spPr/>
      <dgm:t>
        <a:bodyPr/>
        <a:lstStyle/>
        <a:p>
          <a:endParaRPr lang="en-US"/>
        </a:p>
      </dgm:t>
    </dgm:pt>
    <dgm:pt modelId="{6808CEF6-6262-495E-8819-F4C73A16B7CE}">
      <dgm:prSet phldrT="[Text]" custT="1"/>
      <dgm:spPr/>
      <dgm:t>
        <a:bodyPr/>
        <a:lstStyle/>
        <a:p>
          <a:r>
            <a:rPr lang="es-MX" sz="1200" dirty="0">
              <a:latin typeface="+mj-lt"/>
            </a:rPr>
            <a:t>Rotores I-VIII (I-V configuración histórica)</a:t>
          </a:r>
          <a:endParaRPr lang="en-US" sz="1200" dirty="0">
            <a:latin typeface="+mj-lt"/>
          </a:endParaRPr>
        </a:p>
      </dgm:t>
    </dgm:pt>
    <dgm:pt modelId="{9AC61B78-BA70-4154-BDA1-45C6B6E97DB5}" type="parTrans" cxnId="{9EAC0302-DCA4-4297-9052-F1CC8D9B5FF1}">
      <dgm:prSet/>
      <dgm:spPr/>
      <dgm:t>
        <a:bodyPr/>
        <a:lstStyle/>
        <a:p>
          <a:endParaRPr lang="en-US"/>
        </a:p>
      </dgm:t>
    </dgm:pt>
    <dgm:pt modelId="{C7DE49BE-E7F0-4E4D-8542-8FB47BA2864A}" type="sibTrans" cxnId="{9EAC0302-DCA4-4297-9052-F1CC8D9B5FF1}">
      <dgm:prSet/>
      <dgm:spPr/>
      <dgm:t>
        <a:bodyPr/>
        <a:lstStyle/>
        <a:p>
          <a:endParaRPr lang="en-US"/>
        </a:p>
      </dgm:t>
    </dgm:pt>
    <dgm:pt modelId="{15C7B811-3887-44A7-AD2C-4AB403DCDE66}">
      <dgm:prSet phldrT="[Text]" custT="1"/>
      <dgm:spPr/>
      <dgm:t>
        <a:bodyPr/>
        <a:lstStyle/>
        <a:p>
          <a:r>
            <a:rPr lang="es-MX" sz="1200" dirty="0">
              <a:latin typeface="+mj-lt"/>
            </a:rPr>
            <a:t>Reflectores B y C</a:t>
          </a:r>
          <a:endParaRPr lang="en-US" sz="1200" dirty="0">
            <a:latin typeface="+mj-lt"/>
          </a:endParaRPr>
        </a:p>
      </dgm:t>
    </dgm:pt>
    <dgm:pt modelId="{6290509B-8397-4407-B807-2011EF9DE130}" type="parTrans" cxnId="{35FA4B58-DF7C-40D5-AD8A-653A76D21156}">
      <dgm:prSet/>
      <dgm:spPr/>
      <dgm:t>
        <a:bodyPr/>
        <a:lstStyle/>
        <a:p>
          <a:endParaRPr lang="en-US"/>
        </a:p>
      </dgm:t>
    </dgm:pt>
    <dgm:pt modelId="{456BE536-750D-417B-8486-53B78313A0EF}" type="sibTrans" cxnId="{35FA4B58-DF7C-40D5-AD8A-653A76D21156}">
      <dgm:prSet/>
      <dgm:spPr/>
      <dgm:t>
        <a:bodyPr/>
        <a:lstStyle/>
        <a:p>
          <a:endParaRPr lang="en-US"/>
        </a:p>
      </dgm:t>
    </dgm:pt>
    <dgm:pt modelId="{1DA50A23-9D8A-4D36-824E-D4F8C2310F4B}">
      <dgm:prSet phldrT="[Text]" custT="1"/>
      <dgm:spPr/>
      <dgm:t>
        <a:bodyPr/>
        <a:lstStyle/>
        <a:p>
          <a:r>
            <a:rPr lang="es-MX" sz="1200" dirty="0">
              <a:latin typeface="+mj-lt"/>
            </a:rPr>
            <a:t>Posiciones iniciales configurables</a:t>
          </a:r>
          <a:endParaRPr lang="en-US" sz="1200" dirty="0">
            <a:latin typeface="+mj-lt"/>
          </a:endParaRPr>
        </a:p>
      </dgm:t>
    </dgm:pt>
    <dgm:pt modelId="{CA22ABB8-2B28-4344-B715-E54C60E0B3A3}" type="parTrans" cxnId="{B670CC01-7A71-464A-B21D-D43B9DCEA5F2}">
      <dgm:prSet/>
      <dgm:spPr/>
      <dgm:t>
        <a:bodyPr/>
        <a:lstStyle/>
        <a:p>
          <a:endParaRPr lang="en-US"/>
        </a:p>
      </dgm:t>
    </dgm:pt>
    <dgm:pt modelId="{BED5CCEF-7030-4DA0-A78E-4AAD721662CF}" type="sibTrans" cxnId="{B670CC01-7A71-464A-B21D-D43B9DCEA5F2}">
      <dgm:prSet/>
      <dgm:spPr/>
      <dgm:t>
        <a:bodyPr/>
        <a:lstStyle/>
        <a:p>
          <a:endParaRPr lang="en-US"/>
        </a:p>
      </dgm:t>
    </dgm:pt>
    <dgm:pt modelId="{2879ECCF-85D6-4361-BBC3-F78B2CFA9FB3}">
      <dgm:prSet phldrT="[Text]" custT="1"/>
      <dgm:spPr/>
      <dgm:t>
        <a:bodyPr/>
        <a:lstStyle/>
        <a:p>
          <a:r>
            <a:rPr lang="es-MX" sz="1200" dirty="0">
              <a:latin typeface="+mj-lt"/>
            </a:rPr>
            <a:t>Double-Stepping</a:t>
          </a:r>
          <a:endParaRPr lang="en-US" sz="1200" dirty="0">
            <a:latin typeface="+mj-lt"/>
          </a:endParaRPr>
        </a:p>
      </dgm:t>
    </dgm:pt>
    <dgm:pt modelId="{B0C69CA3-5267-4A95-9B26-2D50CE7EEFBD}" type="parTrans" cxnId="{64760604-863B-4910-BE3E-9F039051BAB7}">
      <dgm:prSet/>
      <dgm:spPr/>
      <dgm:t>
        <a:bodyPr/>
        <a:lstStyle/>
        <a:p>
          <a:endParaRPr lang="en-US"/>
        </a:p>
      </dgm:t>
    </dgm:pt>
    <dgm:pt modelId="{F2D1B3DD-0AC3-4A56-AC65-57D359FFD84E}" type="sibTrans" cxnId="{64760604-863B-4910-BE3E-9F039051BAB7}">
      <dgm:prSet/>
      <dgm:spPr/>
      <dgm:t>
        <a:bodyPr/>
        <a:lstStyle/>
        <a:p>
          <a:endParaRPr lang="en-US"/>
        </a:p>
      </dgm:t>
    </dgm:pt>
    <dgm:pt modelId="{A99AB22B-AA8A-49E8-9538-A8AAD5F99121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0000"/>
                <a:lumOff val="40000"/>
                <a:tint val="66000"/>
                <a:satMod val="160000"/>
              </a:schemeClr>
            </a:gs>
            <a:gs pos="54000">
              <a:schemeClr val="accent3">
                <a:alpha val="84000"/>
                <a:lumMod val="96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ln>
          <a:noFill/>
        </a:ln>
      </dgm:spPr>
      <dgm:t>
        <a:bodyPr spcFirstLastPara="0" vert="horz" wrap="square" lIns="34290" tIns="22860" rIns="34290" bIns="2286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chemeClr val="accent6"/>
              </a:solidFill>
              <a:latin typeface="+mj-lt"/>
              <a:ea typeface="+mn-ea"/>
              <a:cs typeface="+mn-cs"/>
            </a:rPr>
            <a:t>Encriptado</a:t>
          </a:r>
          <a:endParaRPr lang="en-US" sz="1800" kern="1200" dirty="0">
            <a:solidFill>
              <a:schemeClr val="accent6"/>
            </a:solidFill>
            <a:latin typeface="+mj-lt"/>
            <a:ea typeface="+mn-ea"/>
            <a:cs typeface="+mn-cs"/>
          </a:endParaRPr>
        </a:p>
      </dgm:t>
    </dgm:pt>
    <dgm:pt modelId="{C9456039-F1FC-41CE-804E-7D4D3B71C9A0}" type="parTrans" cxnId="{64DBE028-D8B9-4EFF-B354-2D6454CCFBE5}">
      <dgm:prSet/>
      <dgm:spPr/>
      <dgm:t>
        <a:bodyPr/>
        <a:lstStyle/>
        <a:p>
          <a:endParaRPr lang="en-US"/>
        </a:p>
      </dgm:t>
    </dgm:pt>
    <dgm:pt modelId="{CBE2C1F1-2379-4272-9284-54AD9C036916}" type="sibTrans" cxnId="{64DBE028-D8B9-4EFF-B354-2D6454CCFBE5}">
      <dgm:prSet/>
      <dgm:spPr/>
      <dgm:t>
        <a:bodyPr/>
        <a:lstStyle/>
        <a:p>
          <a:endParaRPr lang="en-US"/>
        </a:p>
      </dgm:t>
    </dgm:pt>
    <dgm:pt modelId="{BB61E0FA-9A2C-4910-A486-0D98A0A77461}">
      <dgm:prSet phldrT="[Text]" custT="1"/>
      <dgm:spPr/>
      <dgm:t>
        <a:bodyPr/>
        <a:lstStyle/>
        <a:p>
          <a:r>
            <a:rPr lang="es-MX" sz="1200" dirty="0">
              <a:solidFill>
                <a:schemeClr val="accent6"/>
              </a:solidFill>
              <a:latin typeface="+mj-lt"/>
            </a:rPr>
            <a:t>Encriptado por caracteres en mayúsculas</a:t>
          </a:r>
          <a:endParaRPr lang="en-US" sz="1200" dirty="0">
            <a:solidFill>
              <a:schemeClr val="accent6"/>
            </a:solidFill>
            <a:latin typeface="+mj-lt"/>
          </a:endParaRPr>
        </a:p>
      </dgm:t>
    </dgm:pt>
    <dgm:pt modelId="{FEACBA09-34E6-44BC-A262-B77B8BF2BF26}" type="parTrans" cxnId="{A6EB0154-899A-4511-9439-3C2A76530236}">
      <dgm:prSet/>
      <dgm:spPr/>
      <dgm:t>
        <a:bodyPr/>
        <a:lstStyle/>
        <a:p>
          <a:endParaRPr lang="en-US"/>
        </a:p>
      </dgm:t>
    </dgm:pt>
    <dgm:pt modelId="{DAB04CE4-D5B8-4E05-BCA3-8D8262435FDD}" type="sibTrans" cxnId="{A6EB0154-899A-4511-9439-3C2A76530236}">
      <dgm:prSet/>
      <dgm:spPr/>
      <dgm:t>
        <a:bodyPr/>
        <a:lstStyle/>
        <a:p>
          <a:endParaRPr lang="en-US"/>
        </a:p>
      </dgm:t>
    </dgm:pt>
    <dgm:pt modelId="{AE5528C6-2049-4097-AA02-E662E4E30F9D}">
      <dgm:prSet phldrT="[Text]" custT="1"/>
      <dgm:spPr/>
      <dgm:t>
        <a:bodyPr/>
        <a:lstStyle/>
        <a:p>
          <a:r>
            <a:rPr lang="es-MX" sz="1200" dirty="0">
              <a:solidFill>
                <a:schemeClr val="accent6"/>
              </a:solidFill>
              <a:latin typeface="+mj-lt"/>
            </a:rPr>
            <a:t>Encriptado para arreglo de caracteres</a:t>
          </a:r>
          <a:endParaRPr lang="en-US" sz="1200" dirty="0">
            <a:solidFill>
              <a:schemeClr val="accent6"/>
            </a:solidFill>
            <a:latin typeface="+mj-lt"/>
          </a:endParaRPr>
        </a:p>
      </dgm:t>
    </dgm:pt>
    <dgm:pt modelId="{79B01F1E-8BC0-410D-BDF9-2D2E03A37C65}" type="parTrans" cxnId="{29E5F201-D957-41EF-8459-72CC50F421AB}">
      <dgm:prSet/>
      <dgm:spPr/>
      <dgm:t>
        <a:bodyPr/>
        <a:lstStyle/>
        <a:p>
          <a:endParaRPr lang="en-US"/>
        </a:p>
      </dgm:t>
    </dgm:pt>
    <dgm:pt modelId="{46EDD07C-5110-4F22-9DDC-B6F9AFAAEF4B}" type="sibTrans" cxnId="{29E5F201-D957-41EF-8459-72CC50F421AB}">
      <dgm:prSet/>
      <dgm:spPr/>
      <dgm:t>
        <a:bodyPr/>
        <a:lstStyle/>
        <a:p>
          <a:endParaRPr lang="en-US"/>
        </a:p>
      </dgm:t>
    </dgm:pt>
    <dgm:pt modelId="{1116C0F7-581B-4077-A5DF-9946A943EFE5}">
      <dgm:prSet phldrT="[Text]" custT="1"/>
      <dgm:spPr/>
      <dgm:t>
        <a:bodyPr/>
        <a:lstStyle/>
        <a:p>
          <a:r>
            <a:rPr lang="es-MX" sz="1200" dirty="0">
              <a:solidFill>
                <a:schemeClr val="accent6"/>
              </a:solidFill>
              <a:latin typeface="+mj-lt"/>
            </a:rPr>
            <a:t>Arreglos internos representantes de encriptado y desencriptado</a:t>
          </a:r>
          <a:endParaRPr lang="en-US" sz="1200" dirty="0">
            <a:solidFill>
              <a:schemeClr val="accent6"/>
            </a:solidFill>
            <a:latin typeface="+mj-lt"/>
          </a:endParaRPr>
        </a:p>
      </dgm:t>
    </dgm:pt>
    <dgm:pt modelId="{1E0F5081-D5B0-494D-AF28-E2140BABFC07}" type="parTrans" cxnId="{4CF16696-8EEB-4FD9-9EBA-693A82C59744}">
      <dgm:prSet/>
      <dgm:spPr/>
      <dgm:t>
        <a:bodyPr/>
        <a:lstStyle/>
        <a:p>
          <a:endParaRPr lang="en-US"/>
        </a:p>
      </dgm:t>
    </dgm:pt>
    <dgm:pt modelId="{38C35E6D-62B3-4FF8-A737-2C31DAAE5C7B}" type="sibTrans" cxnId="{4CF16696-8EEB-4FD9-9EBA-693A82C59744}">
      <dgm:prSet/>
      <dgm:spPr/>
      <dgm:t>
        <a:bodyPr/>
        <a:lstStyle/>
        <a:p>
          <a:endParaRPr lang="en-US"/>
        </a:p>
      </dgm:t>
    </dgm:pt>
    <dgm:pt modelId="{D9A96EA3-B38E-452A-91EB-2A19F61905D0}">
      <dgm:prSet phldrT="[Text]" custT="1"/>
      <dgm:spPr/>
      <dgm:t>
        <a:bodyPr/>
        <a:lstStyle/>
        <a:p>
          <a:r>
            <a:rPr lang="es-MX" sz="1200" dirty="0">
              <a:solidFill>
                <a:schemeClr val="accent6"/>
              </a:solidFill>
              <a:latin typeface="+mj-lt"/>
            </a:rPr>
            <a:t>Acepta cadenas con espacios o juntas</a:t>
          </a:r>
          <a:endParaRPr lang="en-US" sz="1200" dirty="0">
            <a:solidFill>
              <a:schemeClr val="accent6"/>
            </a:solidFill>
            <a:latin typeface="+mj-lt"/>
          </a:endParaRPr>
        </a:p>
      </dgm:t>
    </dgm:pt>
    <dgm:pt modelId="{271E8B4B-DC74-44A3-89FF-2CAB600C2252}" type="parTrans" cxnId="{67F341C8-3893-463D-91C2-C1D8AF427408}">
      <dgm:prSet/>
      <dgm:spPr/>
      <dgm:t>
        <a:bodyPr/>
        <a:lstStyle/>
        <a:p>
          <a:endParaRPr lang="en-US"/>
        </a:p>
      </dgm:t>
    </dgm:pt>
    <dgm:pt modelId="{17648848-1205-4F5F-A76C-E943E5E34623}" type="sibTrans" cxnId="{67F341C8-3893-463D-91C2-C1D8AF427408}">
      <dgm:prSet/>
      <dgm:spPr/>
      <dgm:t>
        <a:bodyPr/>
        <a:lstStyle/>
        <a:p>
          <a:endParaRPr lang="en-US"/>
        </a:p>
      </dgm:t>
    </dgm:pt>
    <dgm:pt modelId="{9BD5D78E-753F-41ED-A6E2-6E408C0174B2}">
      <dgm:prSet phldrT="[Text]" custT="1"/>
      <dgm:spPr/>
      <dgm:t>
        <a:bodyPr/>
        <a:lstStyle/>
        <a:p>
          <a:r>
            <a:rPr lang="es-MX" sz="1200" dirty="0">
              <a:solidFill>
                <a:schemeClr val="accent6"/>
              </a:solidFill>
              <a:latin typeface="+mj-lt"/>
            </a:rPr>
            <a:t>Encriptado </a:t>
          </a:r>
          <a:r>
            <a:rPr lang="es-MX" sz="1200" i="1" dirty="0">
              <a:solidFill>
                <a:schemeClr val="accent6"/>
              </a:solidFill>
              <a:latin typeface="+mj-lt"/>
            </a:rPr>
            <a:t>verbose</a:t>
          </a:r>
          <a:endParaRPr lang="en-US" sz="1200" dirty="0">
            <a:solidFill>
              <a:schemeClr val="accent6"/>
            </a:solidFill>
            <a:latin typeface="+mj-lt"/>
          </a:endParaRPr>
        </a:p>
      </dgm:t>
    </dgm:pt>
    <dgm:pt modelId="{A81A9C83-736A-4D72-8057-F3C834B9E918}" type="parTrans" cxnId="{A7844B33-5B2B-4567-BE1B-760AD01C6ED6}">
      <dgm:prSet/>
      <dgm:spPr/>
      <dgm:t>
        <a:bodyPr/>
        <a:lstStyle/>
        <a:p>
          <a:endParaRPr lang="en-US"/>
        </a:p>
      </dgm:t>
    </dgm:pt>
    <dgm:pt modelId="{36C2F441-D2AC-49C6-B8D7-CCE89557BB02}" type="sibTrans" cxnId="{A7844B33-5B2B-4567-BE1B-760AD01C6ED6}">
      <dgm:prSet/>
      <dgm:spPr/>
      <dgm:t>
        <a:bodyPr/>
        <a:lstStyle/>
        <a:p>
          <a:endParaRPr lang="en-US"/>
        </a:p>
      </dgm:t>
    </dgm:pt>
    <dgm:pt modelId="{47AEC3F8-1176-4539-A446-717BE402A55C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0000"/>
                <a:lumOff val="40000"/>
                <a:tint val="66000"/>
                <a:satMod val="160000"/>
              </a:schemeClr>
            </a:gs>
            <a:gs pos="54000">
              <a:schemeClr val="accent3">
                <a:alpha val="84000"/>
                <a:lumMod val="96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ln>
          <a:noFill/>
        </a:ln>
      </dgm:spPr>
      <dgm:t>
        <a:bodyPr rtlCol="0" anchor="ctr"/>
        <a:lstStyle/>
        <a:p>
          <a:pPr marL="0" algn="ctr" defTabSz="914400" rtl="0" eaLnBrk="1" latinLnBrk="0" hangingPunct="1"/>
          <a:r>
            <a:rPr lang="es-MX" sz="1800" kern="1200" dirty="0">
              <a:solidFill>
                <a:schemeClr val="accent6"/>
              </a:solidFill>
              <a:latin typeface="+mj-lt"/>
              <a:ea typeface="+mn-ea"/>
              <a:cs typeface="+mn-cs"/>
            </a:rPr>
            <a:t>Desencriptado</a:t>
          </a:r>
          <a:endParaRPr lang="en-US" sz="1800" kern="1200" dirty="0">
            <a:solidFill>
              <a:schemeClr val="accent6"/>
            </a:solidFill>
            <a:latin typeface="+mj-lt"/>
            <a:ea typeface="+mn-ea"/>
            <a:cs typeface="+mn-cs"/>
          </a:endParaRPr>
        </a:p>
      </dgm:t>
    </dgm:pt>
    <dgm:pt modelId="{76D76CE3-4C4A-40B6-83CF-93BBCC4B9C7F}" type="parTrans" cxnId="{8A5DAB45-2B15-4CD8-A8CE-0DA4F02B9223}">
      <dgm:prSet/>
      <dgm:spPr/>
      <dgm:t>
        <a:bodyPr/>
        <a:lstStyle/>
        <a:p>
          <a:endParaRPr lang="en-US"/>
        </a:p>
      </dgm:t>
    </dgm:pt>
    <dgm:pt modelId="{B267826B-799F-4480-B4CA-10059428AD0B}" type="sibTrans" cxnId="{8A5DAB45-2B15-4CD8-A8CE-0DA4F02B9223}">
      <dgm:prSet/>
      <dgm:spPr/>
      <dgm:t>
        <a:bodyPr/>
        <a:lstStyle/>
        <a:p>
          <a:endParaRPr lang="en-US"/>
        </a:p>
      </dgm:t>
    </dgm:pt>
    <dgm:pt modelId="{6FF9CFE8-210D-4497-9F6B-CE6D2BF5EF4C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rtlCol="0" anchor="ctr" anchorCtr="0"/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Directo Conociendo Toda La Configuración</a:t>
          </a:r>
          <a:endParaRPr lang="en-US" sz="1200" kern="1200" dirty="0">
            <a:solidFill>
              <a:srgbClr val="4D4D4D"/>
            </a:solidFill>
            <a:latin typeface="Century Gothic Bold"/>
            <a:ea typeface="+mn-ea"/>
            <a:cs typeface="+mn-cs"/>
          </a:endParaRPr>
        </a:p>
      </dgm:t>
    </dgm:pt>
    <dgm:pt modelId="{F244189D-07FE-4927-A4FE-6AFDA9A135FE}" type="parTrans" cxnId="{73D6CA69-3387-40CF-B0AC-B39AD3B6D127}">
      <dgm:prSet/>
      <dgm:spPr/>
      <dgm:t>
        <a:bodyPr/>
        <a:lstStyle/>
        <a:p>
          <a:endParaRPr lang="en-US"/>
        </a:p>
      </dgm:t>
    </dgm:pt>
    <dgm:pt modelId="{32042AB3-D245-4C6D-B152-B32F6E7C4682}" type="sibTrans" cxnId="{73D6CA69-3387-40CF-B0AC-B39AD3B6D127}">
      <dgm:prSet/>
      <dgm:spPr/>
      <dgm:t>
        <a:bodyPr/>
        <a:lstStyle/>
        <a:p>
          <a:endParaRPr lang="en-US"/>
        </a:p>
      </dgm:t>
    </dgm:pt>
    <dgm:pt modelId="{E1734BDF-29B8-483A-A5B8-5207C5654BF0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rtlCol="0" anchor="ctr" anchorCtr="0"/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Indirecto sin conocer ningún parámetro</a:t>
          </a:r>
          <a:endParaRPr lang="en-US" sz="1200" kern="1200" dirty="0">
            <a:solidFill>
              <a:srgbClr val="4D4D4D"/>
            </a:solidFill>
            <a:latin typeface="Century Gothic Bold"/>
            <a:ea typeface="+mn-ea"/>
            <a:cs typeface="+mn-cs"/>
          </a:endParaRPr>
        </a:p>
      </dgm:t>
    </dgm:pt>
    <dgm:pt modelId="{3B9C4376-4BA9-49B6-ADD6-7AC0E87C86ED}" type="parTrans" cxnId="{F3D57E9F-6C30-4AC4-B85F-616EBB282732}">
      <dgm:prSet/>
      <dgm:spPr/>
      <dgm:t>
        <a:bodyPr/>
        <a:lstStyle/>
        <a:p>
          <a:endParaRPr lang="en-US"/>
        </a:p>
      </dgm:t>
    </dgm:pt>
    <dgm:pt modelId="{C742E595-4065-4037-9DB6-B0F7EC1A0208}" type="sibTrans" cxnId="{F3D57E9F-6C30-4AC4-B85F-616EBB282732}">
      <dgm:prSet/>
      <dgm:spPr/>
      <dgm:t>
        <a:bodyPr/>
        <a:lstStyle/>
        <a:p>
          <a:endParaRPr lang="en-US"/>
        </a:p>
      </dgm:t>
    </dgm:pt>
    <dgm:pt modelId="{C27BE384-095A-4658-8387-EA7D6D6993B5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rtlCol="0" anchor="ctr" anchorCtr="0"/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Indirecto conociendo Rotores y Reflector</a:t>
          </a:r>
          <a:endParaRPr lang="en-US" sz="1200" kern="1200" dirty="0">
            <a:solidFill>
              <a:srgbClr val="4D4D4D"/>
            </a:solidFill>
            <a:latin typeface="Century Gothic Bold"/>
            <a:ea typeface="+mn-ea"/>
            <a:cs typeface="+mn-cs"/>
          </a:endParaRPr>
        </a:p>
      </dgm:t>
    </dgm:pt>
    <dgm:pt modelId="{A41D7188-1534-4813-9A9A-3CDC97066659}" type="parTrans" cxnId="{6EC176AC-BFED-4ED4-BF06-97F92090E086}">
      <dgm:prSet/>
      <dgm:spPr/>
      <dgm:t>
        <a:bodyPr/>
        <a:lstStyle/>
        <a:p>
          <a:endParaRPr lang="en-US"/>
        </a:p>
      </dgm:t>
    </dgm:pt>
    <dgm:pt modelId="{96E613F8-7E89-475F-970B-15F3BA4DDCA3}" type="sibTrans" cxnId="{6EC176AC-BFED-4ED4-BF06-97F92090E086}">
      <dgm:prSet/>
      <dgm:spPr/>
      <dgm:t>
        <a:bodyPr/>
        <a:lstStyle/>
        <a:p>
          <a:endParaRPr lang="en-US"/>
        </a:p>
      </dgm:t>
    </dgm:pt>
    <dgm:pt modelId="{01923B90-0BE0-4AA0-B749-061A40A71025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rtlCol="0" anchor="ctr" anchorCtr="0"/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Indirecto Conociendo Rotores y Posiciones Iniciales</a:t>
          </a:r>
          <a:endParaRPr lang="en-US" sz="1200" kern="1200" dirty="0">
            <a:solidFill>
              <a:srgbClr val="4D4D4D"/>
            </a:solidFill>
            <a:latin typeface="Century Gothic Bold"/>
            <a:ea typeface="+mn-ea"/>
            <a:cs typeface="+mn-cs"/>
          </a:endParaRPr>
        </a:p>
      </dgm:t>
    </dgm:pt>
    <dgm:pt modelId="{6E6C1E3E-2D4F-4D10-8180-98D098FE1650}" type="parTrans" cxnId="{B7276C01-D618-4EFE-AC67-2B6D174E9634}">
      <dgm:prSet/>
      <dgm:spPr/>
      <dgm:t>
        <a:bodyPr/>
        <a:lstStyle/>
        <a:p>
          <a:endParaRPr lang="en-US"/>
        </a:p>
      </dgm:t>
    </dgm:pt>
    <dgm:pt modelId="{445C34AE-D62B-4177-AB38-972CAF95FDAA}" type="sibTrans" cxnId="{B7276C01-D618-4EFE-AC67-2B6D174E9634}">
      <dgm:prSet/>
      <dgm:spPr/>
      <dgm:t>
        <a:bodyPr/>
        <a:lstStyle/>
        <a:p>
          <a:endParaRPr lang="en-US"/>
        </a:p>
      </dgm:t>
    </dgm:pt>
    <dgm:pt modelId="{E2F39228-12DA-4284-850D-243A512BC896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rtlCol="0" anchor="ctr" anchorCtr="0"/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Indirecto Conociendo Rotores y </a:t>
          </a:r>
          <a:r>
            <a:rPr lang="es-MX" sz="1200" kern="1200" dirty="0" err="1">
              <a:solidFill>
                <a:srgbClr val="4D4D4D"/>
              </a:solidFill>
              <a:latin typeface="Century Gothic Bold"/>
              <a:ea typeface="+mn-ea"/>
              <a:cs typeface="+mn-cs"/>
            </a:rPr>
            <a:t>Plaintext</a:t>
          </a:r>
          <a:endParaRPr lang="en-US" sz="1200" kern="1200" dirty="0">
            <a:solidFill>
              <a:srgbClr val="4D4D4D"/>
            </a:solidFill>
            <a:latin typeface="Century Gothic Bold"/>
            <a:ea typeface="+mn-ea"/>
            <a:cs typeface="+mn-cs"/>
          </a:endParaRPr>
        </a:p>
      </dgm:t>
    </dgm:pt>
    <dgm:pt modelId="{258BE36F-75C1-4514-8D47-9E0460280F05}" type="parTrans" cxnId="{4A3854FA-36F8-4C06-8836-C76D75D24B13}">
      <dgm:prSet/>
      <dgm:spPr/>
      <dgm:t>
        <a:bodyPr/>
        <a:lstStyle/>
        <a:p>
          <a:endParaRPr lang="en-US"/>
        </a:p>
      </dgm:t>
    </dgm:pt>
    <dgm:pt modelId="{262C6E93-3897-4A17-8076-97452024263B}" type="sibTrans" cxnId="{4A3854FA-36F8-4C06-8836-C76D75D24B13}">
      <dgm:prSet/>
      <dgm:spPr/>
      <dgm:t>
        <a:bodyPr/>
        <a:lstStyle/>
        <a:p>
          <a:endParaRPr lang="en-US"/>
        </a:p>
      </dgm:t>
    </dgm:pt>
    <dgm:pt modelId="{8DC1E704-4510-44B3-9F1F-4AAA13A3EDAD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5240" rIns="22860" bIns="15240" numCol="1" spcCol="1270" rtlCol="0" anchor="ctr" anchorCtr="0"/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Fitness Functions</a:t>
          </a:r>
        </a:p>
      </dgm:t>
    </dgm:pt>
    <dgm:pt modelId="{FB7944E5-AE30-4E0E-9C1F-0530EB22DEDD}" type="parTrans" cxnId="{8E6DDC01-DC97-48C0-B1ED-802B3C0ABB0B}">
      <dgm:prSet/>
      <dgm:spPr/>
      <dgm:t>
        <a:bodyPr/>
        <a:lstStyle/>
        <a:p>
          <a:endParaRPr lang="en-US"/>
        </a:p>
      </dgm:t>
    </dgm:pt>
    <dgm:pt modelId="{4DA22B80-B58B-4337-A575-51AA00F71E43}" type="sibTrans" cxnId="{8E6DDC01-DC97-48C0-B1ED-802B3C0ABB0B}">
      <dgm:prSet/>
      <dgm:spPr/>
      <dgm:t>
        <a:bodyPr/>
        <a:lstStyle/>
        <a:p>
          <a:endParaRPr lang="en-US"/>
        </a:p>
      </dgm:t>
    </dgm:pt>
    <dgm:pt modelId="{4FDBC0FC-5805-47D2-83D6-4206D3311C26}" type="pres">
      <dgm:prSet presAssocID="{43A33EB3-E6D9-4732-95C0-FE472FE0D81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243102-2F36-4A10-96F7-2F7EF23A7A1D}" type="pres">
      <dgm:prSet presAssocID="{CD1F1C91-EFEB-4CF2-9D0F-9F1C4D5FA3CC}" presName="root" presStyleCnt="0"/>
      <dgm:spPr/>
    </dgm:pt>
    <dgm:pt modelId="{4BDBF6B8-58A8-402B-BF96-AB176B533C57}" type="pres">
      <dgm:prSet presAssocID="{CD1F1C91-EFEB-4CF2-9D0F-9F1C4D5FA3CC}" presName="rootComposite" presStyleCnt="0"/>
      <dgm:spPr/>
    </dgm:pt>
    <dgm:pt modelId="{9E6E0469-1463-45BF-8C25-C645A52971C6}" type="pres">
      <dgm:prSet presAssocID="{CD1F1C91-EFEB-4CF2-9D0F-9F1C4D5FA3CC}" presName="rootText" presStyleLbl="node1" presStyleIdx="0" presStyleCnt="3" custScaleX="152359" custLinFactX="-58380" custLinFactNeighborX="-100000" custLinFactNeighborY="8655"/>
      <dgm:spPr>
        <a:xfrm>
          <a:off x="1658937" y="3638"/>
          <a:ext cx="4810125" cy="2405062"/>
        </a:xfrm>
        <a:prstGeom prst="roundRect">
          <a:avLst>
            <a:gd name="adj" fmla="val 10000"/>
          </a:avLst>
        </a:prstGeom>
      </dgm:spPr>
    </dgm:pt>
    <dgm:pt modelId="{AC170741-98E3-4AB6-946B-B1B53041FE49}" type="pres">
      <dgm:prSet presAssocID="{CD1F1C91-EFEB-4CF2-9D0F-9F1C4D5FA3CC}" presName="rootConnector" presStyleLbl="node1" presStyleIdx="0" presStyleCnt="3"/>
      <dgm:spPr/>
    </dgm:pt>
    <dgm:pt modelId="{1BFB4387-8A99-4589-AF6F-BD182B983AF3}" type="pres">
      <dgm:prSet presAssocID="{CD1F1C91-EFEB-4CF2-9D0F-9F1C4D5FA3CC}" presName="childShape" presStyleCnt="0"/>
      <dgm:spPr/>
    </dgm:pt>
    <dgm:pt modelId="{D0A8984F-3AFD-4289-B387-682F3340EADF}" type="pres">
      <dgm:prSet presAssocID="{DDCBF10E-2C1D-4F3D-8BC5-4C2B0D4BD276}" presName="Name13" presStyleLbl="parChTrans1D2" presStyleIdx="0" presStyleCnt="16"/>
      <dgm:spPr/>
    </dgm:pt>
    <dgm:pt modelId="{E0A606F3-C9D6-4236-AA19-D154C6B2C858}" type="pres">
      <dgm:prSet presAssocID="{BD3E3FAB-B942-481D-A658-97E10B4C9FFD}" presName="childText" presStyleLbl="bgAcc1" presStyleIdx="0" presStyleCnt="16" custScaleX="275867" custLinFactX="-18697" custLinFactNeighborX="-100000">
        <dgm:presLayoutVars>
          <dgm:bulletEnabled val="1"/>
        </dgm:presLayoutVars>
      </dgm:prSet>
      <dgm:spPr/>
    </dgm:pt>
    <dgm:pt modelId="{5F6064F5-B928-4414-8EB8-CCCF12F085BB}" type="pres">
      <dgm:prSet presAssocID="{9AC61B78-BA70-4154-BDA1-45C6B6E97DB5}" presName="Name13" presStyleLbl="parChTrans1D2" presStyleIdx="1" presStyleCnt="16"/>
      <dgm:spPr/>
    </dgm:pt>
    <dgm:pt modelId="{A8EDC432-79F1-4EA8-BDEF-2C9AECEA2A18}" type="pres">
      <dgm:prSet presAssocID="{6808CEF6-6262-495E-8819-F4C73A16B7CE}" presName="childText" presStyleLbl="bgAcc1" presStyleIdx="1" presStyleCnt="16" custScaleX="275867" custLinFactX="-18697" custLinFactNeighborX="-100000">
        <dgm:presLayoutVars>
          <dgm:bulletEnabled val="1"/>
        </dgm:presLayoutVars>
      </dgm:prSet>
      <dgm:spPr/>
    </dgm:pt>
    <dgm:pt modelId="{60942966-178F-4696-AF0F-57B267A2FC84}" type="pres">
      <dgm:prSet presAssocID="{6290509B-8397-4407-B807-2011EF9DE130}" presName="Name13" presStyleLbl="parChTrans1D2" presStyleIdx="2" presStyleCnt="16"/>
      <dgm:spPr/>
    </dgm:pt>
    <dgm:pt modelId="{F750DBB4-DB97-4D2F-AA88-6EA818C3D7DB}" type="pres">
      <dgm:prSet presAssocID="{15C7B811-3887-44A7-AD2C-4AB403DCDE66}" presName="childText" presStyleLbl="bgAcc1" presStyleIdx="2" presStyleCnt="16" custScaleX="275867" custLinFactX="-18697" custLinFactNeighborX="-100000">
        <dgm:presLayoutVars>
          <dgm:bulletEnabled val="1"/>
        </dgm:presLayoutVars>
      </dgm:prSet>
      <dgm:spPr/>
    </dgm:pt>
    <dgm:pt modelId="{CA63AD0C-2DD9-4B55-A131-21F8D528ADA7}" type="pres">
      <dgm:prSet presAssocID="{CA22ABB8-2B28-4344-B715-E54C60E0B3A3}" presName="Name13" presStyleLbl="parChTrans1D2" presStyleIdx="3" presStyleCnt="16"/>
      <dgm:spPr/>
    </dgm:pt>
    <dgm:pt modelId="{98BF0629-9FD6-4F38-878A-0DB77BC4245F}" type="pres">
      <dgm:prSet presAssocID="{1DA50A23-9D8A-4D36-824E-D4F8C2310F4B}" presName="childText" presStyleLbl="bgAcc1" presStyleIdx="3" presStyleCnt="16" custScaleX="275867" custLinFactX="-18697" custLinFactNeighborX="-100000">
        <dgm:presLayoutVars>
          <dgm:bulletEnabled val="1"/>
        </dgm:presLayoutVars>
      </dgm:prSet>
      <dgm:spPr/>
    </dgm:pt>
    <dgm:pt modelId="{9131796C-0393-4246-85EE-39F26821810A}" type="pres">
      <dgm:prSet presAssocID="{B0C69CA3-5267-4A95-9B26-2D50CE7EEFBD}" presName="Name13" presStyleLbl="parChTrans1D2" presStyleIdx="4" presStyleCnt="16"/>
      <dgm:spPr/>
    </dgm:pt>
    <dgm:pt modelId="{AC629811-0A3B-40F0-9028-C638D9EFD010}" type="pres">
      <dgm:prSet presAssocID="{2879ECCF-85D6-4361-BBC3-F78B2CFA9FB3}" presName="childText" presStyleLbl="bgAcc1" presStyleIdx="4" presStyleCnt="16" custScaleX="275867" custLinFactX="-18697" custLinFactNeighborX="-100000">
        <dgm:presLayoutVars>
          <dgm:bulletEnabled val="1"/>
        </dgm:presLayoutVars>
      </dgm:prSet>
      <dgm:spPr/>
    </dgm:pt>
    <dgm:pt modelId="{ED601DB4-4B20-4E79-8BC2-2315B54E5B7E}" type="pres">
      <dgm:prSet presAssocID="{A99AB22B-AA8A-49E8-9538-A8AAD5F99121}" presName="root" presStyleCnt="0"/>
      <dgm:spPr/>
    </dgm:pt>
    <dgm:pt modelId="{E11A2F0A-4A0B-4E09-89AB-45B998374CF7}" type="pres">
      <dgm:prSet presAssocID="{A99AB22B-AA8A-49E8-9538-A8AAD5F99121}" presName="rootComposite" presStyleCnt="0"/>
      <dgm:spPr/>
    </dgm:pt>
    <dgm:pt modelId="{56A2C1D2-88CF-46D9-9B01-BB59141D04C1}" type="pres">
      <dgm:prSet presAssocID="{A99AB22B-AA8A-49E8-9538-A8AAD5F99121}" presName="rootText" presStyleLbl="node1" presStyleIdx="1" presStyleCnt="3" custScaleX="152359" custLinFactNeighborX="-16444" custLinFactNeighborY="15578"/>
      <dgm:spPr>
        <a:xfrm>
          <a:off x="4791995" y="1566"/>
          <a:ext cx="2064984" cy="677670"/>
        </a:xfrm>
        <a:prstGeom prst="roundRect">
          <a:avLst>
            <a:gd name="adj" fmla="val 10000"/>
          </a:avLst>
        </a:prstGeom>
      </dgm:spPr>
    </dgm:pt>
    <dgm:pt modelId="{B0DB1AEA-F489-48A9-B790-8E7A8C8CAD75}" type="pres">
      <dgm:prSet presAssocID="{A99AB22B-AA8A-49E8-9538-A8AAD5F99121}" presName="rootConnector" presStyleLbl="node1" presStyleIdx="1" presStyleCnt="3"/>
      <dgm:spPr/>
    </dgm:pt>
    <dgm:pt modelId="{45DDAC7F-1FEF-4943-B42B-CCF9A14F3A6B}" type="pres">
      <dgm:prSet presAssocID="{A99AB22B-AA8A-49E8-9538-A8AAD5F99121}" presName="childShape" presStyleCnt="0"/>
      <dgm:spPr/>
    </dgm:pt>
    <dgm:pt modelId="{5F20DFFC-6C08-4294-BD23-B0C5B67B5090}" type="pres">
      <dgm:prSet presAssocID="{FEACBA09-34E6-44BC-A262-B77B8BF2BF26}" presName="Name13" presStyleLbl="parChTrans1D2" presStyleIdx="5" presStyleCnt="16"/>
      <dgm:spPr/>
    </dgm:pt>
    <dgm:pt modelId="{0170BCA1-EED8-4B50-B687-E1097377AB39}" type="pres">
      <dgm:prSet presAssocID="{BB61E0FA-9A2C-4910-A486-0D98A0A77461}" presName="childText" presStyleLbl="bgAcc1" presStyleIdx="5" presStyleCnt="16" custScaleX="275867" custLinFactNeighborX="3246">
        <dgm:presLayoutVars>
          <dgm:bulletEnabled val="1"/>
        </dgm:presLayoutVars>
      </dgm:prSet>
      <dgm:spPr/>
    </dgm:pt>
    <dgm:pt modelId="{62C79BB4-C5C1-4FFF-9E4B-78C1C046DF31}" type="pres">
      <dgm:prSet presAssocID="{79B01F1E-8BC0-410D-BDF9-2D2E03A37C65}" presName="Name13" presStyleLbl="parChTrans1D2" presStyleIdx="6" presStyleCnt="16"/>
      <dgm:spPr/>
    </dgm:pt>
    <dgm:pt modelId="{70EB37B7-7E0C-4875-A463-6D22D5082B14}" type="pres">
      <dgm:prSet presAssocID="{AE5528C6-2049-4097-AA02-E662E4E30F9D}" presName="childText" presStyleLbl="bgAcc1" presStyleIdx="6" presStyleCnt="16" custScaleX="275867" custLinFactNeighborX="3246">
        <dgm:presLayoutVars>
          <dgm:bulletEnabled val="1"/>
        </dgm:presLayoutVars>
      </dgm:prSet>
      <dgm:spPr/>
    </dgm:pt>
    <dgm:pt modelId="{13CF469A-590F-4D8A-A11B-070A47421E58}" type="pres">
      <dgm:prSet presAssocID="{1E0F5081-D5B0-494D-AF28-E2140BABFC07}" presName="Name13" presStyleLbl="parChTrans1D2" presStyleIdx="7" presStyleCnt="16"/>
      <dgm:spPr/>
    </dgm:pt>
    <dgm:pt modelId="{C07C582A-6A57-4C13-97B7-0A323B35B03F}" type="pres">
      <dgm:prSet presAssocID="{1116C0F7-581B-4077-A5DF-9946A943EFE5}" presName="childText" presStyleLbl="bgAcc1" presStyleIdx="7" presStyleCnt="16" custScaleX="275867" custLinFactNeighborX="3246">
        <dgm:presLayoutVars>
          <dgm:bulletEnabled val="1"/>
        </dgm:presLayoutVars>
      </dgm:prSet>
      <dgm:spPr/>
    </dgm:pt>
    <dgm:pt modelId="{26B2AF0B-4839-40DC-8E37-BE3AAB2720D2}" type="pres">
      <dgm:prSet presAssocID="{271E8B4B-DC74-44A3-89FF-2CAB600C2252}" presName="Name13" presStyleLbl="parChTrans1D2" presStyleIdx="8" presStyleCnt="16"/>
      <dgm:spPr/>
    </dgm:pt>
    <dgm:pt modelId="{C86BCFE2-AC14-430A-BA32-2A932A8BBA1C}" type="pres">
      <dgm:prSet presAssocID="{D9A96EA3-B38E-452A-91EB-2A19F61905D0}" presName="childText" presStyleLbl="bgAcc1" presStyleIdx="8" presStyleCnt="16" custScaleX="275867" custLinFactNeighborX="3246">
        <dgm:presLayoutVars>
          <dgm:bulletEnabled val="1"/>
        </dgm:presLayoutVars>
      </dgm:prSet>
      <dgm:spPr/>
    </dgm:pt>
    <dgm:pt modelId="{4F13A93D-B36E-4425-AACA-9F8727BB5CA8}" type="pres">
      <dgm:prSet presAssocID="{A81A9C83-736A-4D72-8057-F3C834B9E918}" presName="Name13" presStyleLbl="parChTrans1D2" presStyleIdx="9" presStyleCnt="16"/>
      <dgm:spPr/>
    </dgm:pt>
    <dgm:pt modelId="{029A76A2-61F7-42E1-B6F1-6A226CAF8A2A}" type="pres">
      <dgm:prSet presAssocID="{9BD5D78E-753F-41ED-A6E2-6E408C0174B2}" presName="childText" presStyleLbl="bgAcc1" presStyleIdx="9" presStyleCnt="16" custScaleX="275867" custLinFactNeighborX="3246">
        <dgm:presLayoutVars>
          <dgm:bulletEnabled val="1"/>
        </dgm:presLayoutVars>
      </dgm:prSet>
      <dgm:spPr/>
    </dgm:pt>
    <dgm:pt modelId="{6513B556-492F-4845-B1BD-F3165CEC2DFE}" type="pres">
      <dgm:prSet presAssocID="{47AEC3F8-1176-4539-A446-717BE402A55C}" presName="root" presStyleCnt="0"/>
      <dgm:spPr/>
    </dgm:pt>
    <dgm:pt modelId="{7A6F0CCA-DFE5-4802-8071-737013E5957C}" type="pres">
      <dgm:prSet presAssocID="{47AEC3F8-1176-4539-A446-717BE402A55C}" presName="rootComposite" presStyleCnt="0"/>
      <dgm:spPr/>
    </dgm:pt>
    <dgm:pt modelId="{390075B8-9D8E-454E-BDD5-3D35DC75A99C}" type="pres">
      <dgm:prSet presAssocID="{47AEC3F8-1176-4539-A446-717BE402A55C}" presName="rootText" presStyleLbl="node1" presStyleIdx="2" presStyleCnt="3" custScaleX="152474" custLinFactNeighborX="78757"/>
      <dgm:spPr>
        <a:xfrm>
          <a:off x="7195815" y="1566"/>
          <a:ext cx="2066543" cy="677670"/>
        </a:xfrm>
        <a:prstGeom prst="roundRect">
          <a:avLst>
            <a:gd name="adj" fmla="val 10000"/>
          </a:avLst>
        </a:prstGeom>
      </dgm:spPr>
    </dgm:pt>
    <dgm:pt modelId="{7FB330AF-71B9-48CE-B3CD-442D5BF5AA54}" type="pres">
      <dgm:prSet presAssocID="{47AEC3F8-1176-4539-A446-717BE402A55C}" presName="rootConnector" presStyleLbl="node1" presStyleIdx="2" presStyleCnt="3"/>
      <dgm:spPr/>
    </dgm:pt>
    <dgm:pt modelId="{4BA3D4CF-CFF1-412B-A37B-EE900C8EF0EB}" type="pres">
      <dgm:prSet presAssocID="{47AEC3F8-1176-4539-A446-717BE402A55C}" presName="childShape" presStyleCnt="0"/>
      <dgm:spPr/>
    </dgm:pt>
    <dgm:pt modelId="{A09A824B-B1E7-46E9-9CA7-E9DB298C2077}" type="pres">
      <dgm:prSet presAssocID="{F244189D-07FE-4927-A4FE-6AFDA9A135FE}" presName="Name13" presStyleLbl="parChTrans1D2" presStyleIdx="10" presStyleCnt="16"/>
      <dgm:spPr/>
    </dgm:pt>
    <dgm:pt modelId="{C3FE2A41-304C-4F83-BA62-3E9AF6B1B323}" type="pres">
      <dgm:prSet presAssocID="{6FF9CFE8-210D-4497-9F6B-CE6D2BF5EF4C}" presName="childText" presStyleLbl="bgAcc1" presStyleIdx="10" presStyleCnt="16" custScaleX="275867" custLinFactNeighborX="98446">
        <dgm:presLayoutVars>
          <dgm:bulletEnabled val="1"/>
        </dgm:presLayoutVars>
      </dgm:prSet>
      <dgm:spPr>
        <a:xfrm>
          <a:off x="7609124" y="848654"/>
          <a:ext cx="1084273" cy="677670"/>
        </a:xfrm>
        <a:prstGeom prst="roundRect">
          <a:avLst>
            <a:gd name="adj" fmla="val 10000"/>
          </a:avLst>
        </a:prstGeom>
      </dgm:spPr>
    </dgm:pt>
    <dgm:pt modelId="{9C658EE1-2BB6-4595-AA3B-C12220CC4D4E}" type="pres">
      <dgm:prSet presAssocID="{3B9C4376-4BA9-49B6-ADD6-7AC0E87C86ED}" presName="Name13" presStyleLbl="parChTrans1D2" presStyleIdx="11" presStyleCnt="16"/>
      <dgm:spPr/>
    </dgm:pt>
    <dgm:pt modelId="{04115FFB-456C-4835-94A4-3FFFCA84F09B}" type="pres">
      <dgm:prSet presAssocID="{E1734BDF-29B8-483A-A5B8-5207C5654BF0}" presName="childText" presStyleLbl="bgAcc1" presStyleIdx="11" presStyleCnt="16" custScaleX="275867" custLinFactNeighborX="98446">
        <dgm:presLayoutVars>
          <dgm:bulletEnabled val="1"/>
        </dgm:presLayoutVars>
      </dgm:prSet>
      <dgm:spPr/>
    </dgm:pt>
    <dgm:pt modelId="{A690DB38-E38B-48A5-A26E-5E93279F8C5D}" type="pres">
      <dgm:prSet presAssocID="{A41D7188-1534-4813-9A9A-3CDC97066659}" presName="Name13" presStyleLbl="parChTrans1D2" presStyleIdx="12" presStyleCnt="16"/>
      <dgm:spPr/>
    </dgm:pt>
    <dgm:pt modelId="{56CED3B6-C8B1-402E-AAF1-48A2E8F4EF92}" type="pres">
      <dgm:prSet presAssocID="{C27BE384-095A-4658-8387-EA7D6D6993B5}" presName="childText" presStyleLbl="bgAcc1" presStyleIdx="12" presStyleCnt="16" custScaleX="275867" custLinFactNeighborX="98446">
        <dgm:presLayoutVars>
          <dgm:bulletEnabled val="1"/>
        </dgm:presLayoutVars>
      </dgm:prSet>
      <dgm:spPr/>
    </dgm:pt>
    <dgm:pt modelId="{D92A8695-0CB1-4DBD-9E99-7883922E9AC0}" type="pres">
      <dgm:prSet presAssocID="{6E6C1E3E-2D4F-4D10-8180-98D098FE1650}" presName="Name13" presStyleLbl="parChTrans1D2" presStyleIdx="13" presStyleCnt="16"/>
      <dgm:spPr/>
    </dgm:pt>
    <dgm:pt modelId="{0A11EB99-D803-43DB-B252-9B13B5A06054}" type="pres">
      <dgm:prSet presAssocID="{01923B90-0BE0-4AA0-B749-061A40A71025}" presName="childText" presStyleLbl="bgAcc1" presStyleIdx="13" presStyleCnt="16" custScaleX="275867" custLinFactNeighborX="98446">
        <dgm:presLayoutVars>
          <dgm:bulletEnabled val="1"/>
        </dgm:presLayoutVars>
      </dgm:prSet>
      <dgm:spPr/>
    </dgm:pt>
    <dgm:pt modelId="{AA4700D5-B911-4F85-AA72-C83ECF14E278}" type="pres">
      <dgm:prSet presAssocID="{258BE36F-75C1-4514-8D47-9E0460280F05}" presName="Name13" presStyleLbl="parChTrans1D2" presStyleIdx="14" presStyleCnt="16"/>
      <dgm:spPr/>
    </dgm:pt>
    <dgm:pt modelId="{2F3826E7-B09B-4DE7-807C-0D4EF4F32F2D}" type="pres">
      <dgm:prSet presAssocID="{E2F39228-12DA-4284-850D-243A512BC896}" presName="childText" presStyleLbl="bgAcc1" presStyleIdx="14" presStyleCnt="16" custScaleX="275867" custLinFactNeighborX="98446">
        <dgm:presLayoutVars>
          <dgm:bulletEnabled val="1"/>
        </dgm:presLayoutVars>
      </dgm:prSet>
      <dgm:spPr/>
    </dgm:pt>
    <dgm:pt modelId="{F1F4E995-6911-4F43-A273-4F62C19A44E1}" type="pres">
      <dgm:prSet presAssocID="{FB7944E5-AE30-4E0E-9C1F-0530EB22DEDD}" presName="Name13" presStyleLbl="parChTrans1D2" presStyleIdx="15" presStyleCnt="16"/>
      <dgm:spPr/>
    </dgm:pt>
    <dgm:pt modelId="{B318C905-8E3D-4CA7-B9F1-8DBDC24D6A06}" type="pres">
      <dgm:prSet presAssocID="{8DC1E704-4510-44B3-9F1F-4AAA13A3EDAD}" presName="childText" presStyleLbl="bgAcc1" presStyleIdx="15" presStyleCnt="16" custScaleX="276168" custLinFactNeighborX="98994">
        <dgm:presLayoutVars>
          <dgm:bulletEnabled val="1"/>
        </dgm:presLayoutVars>
      </dgm:prSet>
      <dgm:spPr/>
    </dgm:pt>
  </dgm:ptLst>
  <dgm:cxnLst>
    <dgm:cxn modelId="{B7276C01-D618-4EFE-AC67-2B6D174E9634}" srcId="{47AEC3F8-1176-4539-A446-717BE402A55C}" destId="{01923B90-0BE0-4AA0-B749-061A40A71025}" srcOrd="3" destOrd="0" parTransId="{6E6C1E3E-2D4F-4D10-8180-98D098FE1650}" sibTransId="{445C34AE-D62B-4177-AB38-972CAF95FDAA}"/>
    <dgm:cxn modelId="{B670CC01-7A71-464A-B21D-D43B9DCEA5F2}" srcId="{CD1F1C91-EFEB-4CF2-9D0F-9F1C4D5FA3CC}" destId="{1DA50A23-9D8A-4D36-824E-D4F8C2310F4B}" srcOrd="3" destOrd="0" parTransId="{CA22ABB8-2B28-4344-B715-E54C60E0B3A3}" sibTransId="{BED5CCEF-7030-4DA0-A78E-4AAD721662CF}"/>
    <dgm:cxn modelId="{8E6DDC01-DC97-48C0-B1ED-802B3C0ABB0B}" srcId="{47AEC3F8-1176-4539-A446-717BE402A55C}" destId="{8DC1E704-4510-44B3-9F1F-4AAA13A3EDAD}" srcOrd="5" destOrd="0" parTransId="{FB7944E5-AE30-4E0E-9C1F-0530EB22DEDD}" sibTransId="{4DA22B80-B58B-4337-A575-51AA00F71E43}"/>
    <dgm:cxn modelId="{29E5F201-D957-41EF-8459-72CC50F421AB}" srcId="{A99AB22B-AA8A-49E8-9538-A8AAD5F99121}" destId="{AE5528C6-2049-4097-AA02-E662E4E30F9D}" srcOrd="1" destOrd="0" parTransId="{79B01F1E-8BC0-410D-BDF9-2D2E03A37C65}" sibTransId="{46EDD07C-5110-4F22-9DDC-B6F9AFAAEF4B}"/>
    <dgm:cxn modelId="{9EAC0302-DCA4-4297-9052-F1CC8D9B5FF1}" srcId="{CD1F1C91-EFEB-4CF2-9D0F-9F1C4D5FA3CC}" destId="{6808CEF6-6262-495E-8819-F4C73A16B7CE}" srcOrd="1" destOrd="0" parTransId="{9AC61B78-BA70-4154-BDA1-45C6B6E97DB5}" sibTransId="{C7DE49BE-E7F0-4E4D-8542-8FB47BA2864A}"/>
    <dgm:cxn modelId="{64760604-863B-4910-BE3E-9F039051BAB7}" srcId="{CD1F1C91-EFEB-4CF2-9D0F-9F1C4D5FA3CC}" destId="{2879ECCF-85D6-4361-BBC3-F78B2CFA9FB3}" srcOrd="4" destOrd="0" parTransId="{B0C69CA3-5267-4A95-9B26-2D50CE7EEFBD}" sibTransId="{F2D1B3DD-0AC3-4A56-AC65-57D359FFD84E}"/>
    <dgm:cxn modelId="{59960406-5B5B-4ADA-AFAA-7249B81D2271}" type="presOf" srcId="{FEACBA09-34E6-44BC-A262-B77B8BF2BF26}" destId="{5F20DFFC-6C08-4294-BD23-B0C5B67B5090}" srcOrd="0" destOrd="0" presId="urn:microsoft.com/office/officeart/2005/8/layout/hierarchy3"/>
    <dgm:cxn modelId="{051A380B-9284-4722-B1F1-CFA010F0B5F5}" type="presOf" srcId="{01923B90-0BE0-4AA0-B749-061A40A71025}" destId="{0A11EB99-D803-43DB-B252-9B13B5A06054}" srcOrd="0" destOrd="0" presId="urn:microsoft.com/office/officeart/2005/8/layout/hierarchy3"/>
    <dgm:cxn modelId="{CD8FC70B-A843-435C-9004-DAE2A87B76EB}" type="presOf" srcId="{47AEC3F8-1176-4539-A446-717BE402A55C}" destId="{390075B8-9D8E-454E-BDD5-3D35DC75A99C}" srcOrd="0" destOrd="0" presId="urn:microsoft.com/office/officeart/2005/8/layout/hierarchy3"/>
    <dgm:cxn modelId="{23F0A10C-7232-4B79-BB39-ED8A5BA76857}" type="presOf" srcId="{1E0F5081-D5B0-494D-AF28-E2140BABFC07}" destId="{13CF469A-590F-4D8A-A11B-070A47421E58}" srcOrd="0" destOrd="0" presId="urn:microsoft.com/office/officeart/2005/8/layout/hierarchy3"/>
    <dgm:cxn modelId="{70BCFC0C-2801-47C1-8FBC-ACD1EBB3CF95}" type="presOf" srcId="{AE5528C6-2049-4097-AA02-E662E4E30F9D}" destId="{70EB37B7-7E0C-4875-A463-6D22D5082B14}" srcOrd="0" destOrd="0" presId="urn:microsoft.com/office/officeart/2005/8/layout/hierarchy3"/>
    <dgm:cxn modelId="{9E2A4314-75B0-4B85-8C69-966CA80C5311}" type="presOf" srcId="{6FF9CFE8-210D-4497-9F6B-CE6D2BF5EF4C}" destId="{C3FE2A41-304C-4F83-BA62-3E9AF6B1B323}" srcOrd="0" destOrd="0" presId="urn:microsoft.com/office/officeart/2005/8/layout/hierarchy3"/>
    <dgm:cxn modelId="{7FB2E017-564D-4750-B57B-0B4E03D0060A}" type="presOf" srcId="{E1734BDF-29B8-483A-A5B8-5207C5654BF0}" destId="{04115FFB-456C-4835-94A4-3FFFCA84F09B}" srcOrd="0" destOrd="0" presId="urn:microsoft.com/office/officeart/2005/8/layout/hierarchy3"/>
    <dgm:cxn modelId="{2B19B81D-7BB7-452D-9C23-471D41017233}" type="presOf" srcId="{B0C69CA3-5267-4A95-9B26-2D50CE7EEFBD}" destId="{9131796C-0393-4246-85EE-39F26821810A}" srcOrd="0" destOrd="0" presId="urn:microsoft.com/office/officeart/2005/8/layout/hierarchy3"/>
    <dgm:cxn modelId="{D955AD1F-204D-43B6-A8D8-5058EAE1D8C2}" type="presOf" srcId="{2879ECCF-85D6-4361-BBC3-F78B2CFA9FB3}" destId="{AC629811-0A3B-40F0-9028-C638D9EFD010}" srcOrd="0" destOrd="0" presId="urn:microsoft.com/office/officeart/2005/8/layout/hierarchy3"/>
    <dgm:cxn modelId="{EE1BC026-0185-446E-AED5-AE3FDE591309}" type="presOf" srcId="{CA22ABB8-2B28-4344-B715-E54C60E0B3A3}" destId="{CA63AD0C-2DD9-4B55-A131-21F8D528ADA7}" srcOrd="0" destOrd="0" presId="urn:microsoft.com/office/officeart/2005/8/layout/hierarchy3"/>
    <dgm:cxn modelId="{5562AA28-7994-4569-8C85-1F2BE1AD4F5E}" type="presOf" srcId="{BB61E0FA-9A2C-4910-A486-0D98A0A77461}" destId="{0170BCA1-EED8-4B50-B687-E1097377AB39}" srcOrd="0" destOrd="0" presId="urn:microsoft.com/office/officeart/2005/8/layout/hierarchy3"/>
    <dgm:cxn modelId="{64DBE028-D8B9-4EFF-B354-2D6454CCFBE5}" srcId="{43A33EB3-E6D9-4732-95C0-FE472FE0D817}" destId="{A99AB22B-AA8A-49E8-9538-A8AAD5F99121}" srcOrd="1" destOrd="0" parTransId="{C9456039-F1FC-41CE-804E-7D4D3B71C9A0}" sibTransId="{CBE2C1F1-2379-4272-9284-54AD9C036916}"/>
    <dgm:cxn modelId="{ABA0B729-8F78-42E0-961D-1FBA50F98373}" type="presOf" srcId="{43A33EB3-E6D9-4732-95C0-FE472FE0D817}" destId="{4FDBC0FC-5805-47D2-83D6-4206D3311C26}" srcOrd="0" destOrd="0" presId="urn:microsoft.com/office/officeart/2005/8/layout/hierarchy3"/>
    <dgm:cxn modelId="{A7844B33-5B2B-4567-BE1B-760AD01C6ED6}" srcId="{A99AB22B-AA8A-49E8-9538-A8AAD5F99121}" destId="{9BD5D78E-753F-41ED-A6E2-6E408C0174B2}" srcOrd="4" destOrd="0" parTransId="{A81A9C83-736A-4D72-8057-F3C834B9E918}" sibTransId="{36C2F441-D2AC-49C6-B8D7-CCE89557BB02}"/>
    <dgm:cxn modelId="{70BC623B-8EA2-4657-A1EE-A03C54039B12}" type="presOf" srcId="{F244189D-07FE-4927-A4FE-6AFDA9A135FE}" destId="{A09A824B-B1E7-46E9-9CA7-E9DB298C2077}" srcOrd="0" destOrd="0" presId="urn:microsoft.com/office/officeart/2005/8/layout/hierarchy3"/>
    <dgm:cxn modelId="{8478705E-0D82-4132-8137-F1BE303D1D10}" type="presOf" srcId="{258BE36F-75C1-4514-8D47-9E0460280F05}" destId="{AA4700D5-B911-4F85-AA72-C83ECF14E278}" srcOrd="0" destOrd="0" presId="urn:microsoft.com/office/officeart/2005/8/layout/hierarchy3"/>
    <dgm:cxn modelId="{7F870B61-BFD2-463A-948E-4DA8B69B152A}" srcId="{CD1F1C91-EFEB-4CF2-9D0F-9F1C4D5FA3CC}" destId="{BD3E3FAB-B942-481D-A658-97E10B4C9FFD}" srcOrd="0" destOrd="0" parTransId="{DDCBF10E-2C1D-4F3D-8BC5-4C2B0D4BD276}" sibTransId="{EC24671A-93F2-4E59-ACA6-C1AF7F410CAB}"/>
    <dgm:cxn modelId="{603D4362-6E20-4856-A905-43ED77061EB6}" type="presOf" srcId="{271E8B4B-DC74-44A3-89FF-2CAB600C2252}" destId="{26B2AF0B-4839-40DC-8E37-BE3AAB2720D2}" srcOrd="0" destOrd="0" presId="urn:microsoft.com/office/officeart/2005/8/layout/hierarchy3"/>
    <dgm:cxn modelId="{C9EC7645-E5B7-4B48-B924-330847B30EED}" srcId="{43A33EB3-E6D9-4732-95C0-FE472FE0D817}" destId="{CD1F1C91-EFEB-4CF2-9D0F-9F1C4D5FA3CC}" srcOrd="0" destOrd="0" parTransId="{7AA69C80-79FC-41FA-848E-6FEE820D3397}" sibTransId="{166F887E-D166-40F1-81BE-92CDE9DCCA24}"/>
    <dgm:cxn modelId="{8A5DAB45-2B15-4CD8-A8CE-0DA4F02B9223}" srcId="{43A33EB3-E6D9-4732-95C0-FE472FE0D817}" destId="{47AEC3F8-1176-4539-A446-717BE402A55C}" srcOrd="2" destOrd="0" parTransId="{76D76CE3-4C4A-40B6-83CF-93BBCC4B9C7F}" sibTransId="{B267826B-799F-4480-B4CA-10059428AD0B}"/>
    <dgm:cxn modelId="{DB93BC65-7A11-4F43-A2A9-539F3BACBBBB}" type="presOf" srcId="{A81A9C83-736A-4D72-8057-F3C834B9E918}" destId="{4F13A93D-B36E-4425-AACA-9F8727BB5CA8}" srcOrd="0" destOrd="0" presId="urn:microsoft.com/office/officeart/2005/8/layout/hierarchy3"/>
    <dgm:cxn modelId="{73D6CA69-3387-40CF-B0AC-B39AD3B6D127}" srcId="{47AEC3F8-1176-4539-A446-717BE402A55C}" destId="{6FF9CFE8-210D-4497-9F6B-CE6D2BF5EF4C}" srcOrd="0" destOrd="0" parTransId="{F244189D-07FE-4927-A4FE-6AFDA9A135FE}" sibTransId="{32042AB3-D245-4C6D-B152-B32F6E7C4682}"/>
    <dgm:cxn modelId="{DEE4106A-D34E-4C34-A871-AC637626FFAB}" type="presOf" srcId="{A99AB22B-AA8A-49E8-9538-A8AAD5F99121}" destId="{56A2C1D2-88CF-46D9-9B01-BB59141D04C1}" srcOrd="0" destOrd="0" presId="urn:microsoft.com/office/officeart/2005/8/layout/hierarchy3"/>
    <dgm:cxn modelId="{D9B2734A-672A-4197-A4E3-050CD0409965}" type="presOf" srcId="{C27BE384-095A-4658-8387-EA7D6D6993B5}" destId="{56CED3B6-C8B1-402E-AAF1-48A2E8F4EF92}" srcOrd="0" destOrd="0" presId="urn:microsoft.com/office/officeart/2005/8/layout/hierarchy3"/>
    <dgm:cxn modelId="{8DAE796B-0A53-4F43-8C12-CEC41E412945}" type="presOf" srcId="{D9A96EA3-B38E-452A-91EB-2A19F61905D0}" destId="{C86BCFE2-AC14-430A-BA32-2A932A8BBA1C}" srcOrd="0" destOrd="0" presId="urn:microsoft.com/office/officeart/2005/8/layout/hierarchy3"/>
    <dgm:cxn modelId="{EC45CE4C-EFFE-452D-8A73-833E2CAFCB83}" type="presOf" srcId="{8DC1E704-4510-44B3-9F1F-4AAA13A3EDAD}" destId="{B318C905-8E3D-4CA7-B9F1-8DBDC24D6A06}" srcOrd="0" destOrd="0" presId="urn:microsoft.com/office/officeart/2005/8/layout/hierarchy3"/>
    <dgm:cxn modelId="{544CF06C-7ADC-4FD5-839D-55B0EF29A2DF}" type="presOf" srcId="{79B01F1E-8BC0-410D-BDF9-2D2E03A37C65}" destId="{62C79BB4-C5C1-4FFF-9E4B-78C1C046DF31}" srcOrd="0" destOrd="0" presId="urn:microsoft.com/office/officeart/2005/8/layout/hierarchy3"/>
    <dgm:cxn modelId="{7F091553-FAF1-484B-AF91-296EC1BFC512}" type="presOf" srcId="{CD1F1C91-EFEB-4CF2-9D0F-9F1C4D5FA3CC}" destId="{9E6E0469-1463-45BF-8C25-C645A52971C6}" srcOrd="0" destOrd="0" presId="urn:microsoft.com/office/officeart/2005/8/layout/hierarchy3"/>
    <dgm:cxn modelId="{A6EB0154-899A-4511-9439-3C2A76530236}" srcId="{A99AB22B-AA8A-49E8-9538-A8AAD5F99121}" destId="{BB61E0FA-9A2C-4910-A486-0D98A0A77461}" srcOrd="0" destOrd="0" parTransId="{FEACBA09-34E6-44BC-A262-B77B8BF2BF26}" sibTransId="{DAB04CE4-D5B8-4E05-BCA3-8D8262435FDD}"/>
    <dgm:cxn modelId="{9D782B78-D371-41EB-BE19-2CEE2C234A66}" type="presOf" srcId="{15C7B811-3887-44A7-AD2C-4AB403DCDE66}" destId="{F750DBB4-DB97-4D2F-AA88-6EA818C3D7DB}" srcOrd="0" destOrd="0" presId="urn:microsoft.com/office/officeart/2005/8/layout/hierarchy3"/>
    <dgm:cxn modelId="{35FA4B58-DF7C-40D5-AD8A-653A76D21156}" srcId="{CD1F1C91-EFEB-4CF2-9D0F-9F1C4D5FA3CC}" destId="{15C7B811-3887-44A7-AD2C-4AB403DCDE66}" srcOrd="2" destOrd="0" parTransId="{6290509B-8397-4407-B807-2011EF9DE130}" sibTransId="{456BE536-750D-417B-8486-53B78313A0EF}"/>
    <dgm:cxn modelId="{EE55B57E-97B0-414F-BD35-78AD6E912A0E}" type="presOf" srcId="{BD3E3FAB-B942-481D-A658-97E10B4C9FFD}" destId="{E0A606F3-C9D6-4236-AA19-D154C6B2C858}" srcOrd="0" destOrd="0" presId="urn:microsoft.com/office/officeart/2005/8/layout/hierarchy3"/>
    <dgm:cxn modelId="{70FD5182-00AE-49EB-BE7E-F5A89DF6F249}" type="presOf" srcId="{CD1F1C91-EFEB-4CF2-9D0F-9F1C4D5FA3CC}" destId="{AC170741-98E3-4AB6-946B-B1B53041FE49}" srcOrd="1" destOrd="0" presId="urn:microsoft.com/office/officeart/2005/8/layout/hierarchy3"/>
    <dgm:cxn modelId="{49373A83-31BB-4D38-8F12-36F541BD3B12}" type="presOf" srcId="{E2F39228-12DA-4284-850D-243A512BC896}" destId="{2F3826E7-B09B-4DE7-807C-0D4EF4F32F2D}" srcOrd="0" destOrd="0" presId="urn:microsoft.com/office/officeart/2005/8/layout/hierarchy3"/>
    <dgm:cxn modelId="{47F65B89-A31E-4F29-995A-654A6BDF1512}" type="presOf" srcId="{9BD5D78E-753F-41ED-A6E2-6E408C0174B2}" destId="{029A76A2-61F7-42E1-B6F1-6A226CAF8A2A}" srcOrd="0" destOrd="0" presId="urn:microsoft.com/office/officeart/2005/8/layout/hierarchy3"/>
    <dgm:cxn modelId="{1A7B0B8B-B003-43AC-B671-B87AE848A29E}" type="presOf" srcId="{6E6C1E3E-2D4F-4D10-8180-98D098FE1650}" destId="{D92A8695-0CB1-4DBD-9E99-7883922E9AC0}" srcOrd="0" destOrd="0" presId="urn:microsoft.com/office/officeart/2005/8/layout/hierarchy3"/>
    <dgm:cxn modelId="{4CF16696-8EEB-4FD9-9EBA-693A82C59744}" srcId="{A99AB22B-AA8A-49E8-9538-A8AAD5F99121}" destId="{1116C0F7-581B-4077-A5DF-9946A943EFE5}" srcOrd="2" destOrd="0" parTransId="{1E0F5081-D5B0-494D-AF28-E2140BABFC07}" sibTransId="{38C35E6D-62B3-4FF8-A737-2C31DAAE5C7B}"/>
    <dgm:cxn modelId="{F3D57E9F-6C30-4AC4-B85F-616EBB282732}" srcId="{47AEC3F8-1176-4539-A446-717BE402A55C}" destId="{E1734BDF-29B8-483A-A5B8-5207C5654BF0}" srcOrd="1" destOrd="0" parTransId="{3B9C4376-4BA9-49B6-ADD6-7AC0E87C86ED}" sibTransId="{C742E595-4065-4037-9DB6-B0F7EC1A0208}"/>
    <dgm:cxn modelId="{E77647AB-328C-4F8E-946D-FBADB960A645}" type="presOf" srcId="{3B9C4376-4BA9-49B6-ADD6-7AC0E87C86ED}" destId="{9C658EE1-2BB6-4595-AA3B-C12220CC4D4E}" srcOrd="0" destOrd="0" presId="urn:microsoft.com/office/officeart/2005/8/layout/hierarchy3"/>
    <dgm:cxn modelId="{6EC176AC-BFED-4ED4-BF06-97F92090E086}" srcId="{47AEC3F8-1176-4539-A446-717BE402A55C}" destId="{C27BE384-095A-4658-8387-EA7D6D6993B5}" srcOrd="2" destOrd="0" parTransId="{A41D7188-1534-4813-9A9A-3CDC97066659}" sibTransId="{96E613F8-7E89-475F-970B-15F3BA4DDCA3}"/>
    <dgm:cxn modelId="{F33883B1-A55D-410E-B6AF-6EB329E0C0FD}" type="presOf" srcId="{A99AB22B-AA8A-49E8-9538-A8AAD5F99121}" destId="{B0DB1AEA-F489-48A9-B790-8E7A8C8CAD75}" srcOrd="1" destOrd="0" presId="urn:microsoft.com/office/officeart/2005/8/layout/hierarchy3"/>
    <dgm:cxn modelId="{A31A8FB6-8D2C-4EFB-AD44-348E612441BA}" type="presOf" srcId="{A41D7188-1534-4813-9A9A-3CDC97066659}" destId="{A690DB38-E38B-48A5-A26E-5E93279F8C5D}" srcOrd="0" destOrd="0" presId="urn:microsoft.com/office/officeart/2005/8/layout/hierarchy3"/>
    <dgm:cxn modelId="{54752ABB-DE65-454A-8477-4E66B9FB97A5}" type="presOf" srcId="{47AEC3F8-1176-4539-A446-717BE402A55C}" destId="{7FB330AF-71B9-48CE-B3CD-442D5BF5AA54}" srcOrd="1" destOrd="0" presId="urn:microsoft.com/office/officeart/2005/8/layout/hierarchy3"/>
    <dgm:cxn modelId="{67F341C8-3893-463D-91C2-C1D8AF427408}" srcId="{A99AB22B-AA8A-49E8-9538-A8AAD5F99121}" destId="{D9A96EA3-B38E-452A-91EB-2A19F61905D0}" srcOrd="3" destOrd="0" parTransId="{271E8B4B-DC74-44A3-89FF-2CAB600C2252}" sibTransId="{17648848-1205-4F5F-A76C-E943E5E34623}"/>
    <dgm:cxn modelId="{D2006ECD-32CA-4B5D-9E1D-3ECB99466089}" type="presOf" srcId="{1DA50A23-9D8A-4D36-824E-D4F8C2310F4B}" destId="{98BF0629-9FD6-4F38-878A-0DB77BC4245F}" srcOrd="0" destOrd="0" presId="urn:microsoft.com/office/officeart/2005/8/layout/hierarchy3"/>
    <dgm:cxn modelId="{DA1AB7CD-57F7-40CF-80DD-BBD220295225}" type="presOf" srcId="{6808CEF6-6262-495E-8819-F4C73A16B7CE}" destId="{A8EDC432-79F1-4EA8-BDEF-2C9AECEA2A18}" srcOrd="0" destOrd="0" presId="urn:microsoft.com/office/officeart/2005/8/layout/hierarchy3"/>
    <dgm:cxn modelId="{69F0A4D4-1F57-410E-B4AA-0DC5F58C6C55}" type="presOf" srcId="{1116C0F7-581B-4077-A5DF-9946A943EFE5}" destId="{C07C582A-6A57-4C13-97B7-0A323B35B03F}" srcOrd="0" destOrd="0" presId="urn:microsoft.com/office/officeart/2005/8/layout/hierarchy3"/>
    <dgm:cxn modelId="{376796D6-3028-4983-B617-6DC49C07C9CD}" type="presOf" srcId="{9AC61B78-BA70-4154-BDA1-45C6B6E97DB5}" destId="{5F6064F5-B928-4414-8EB8-CCCF12F085BB}" srcOrd="0" destOrd="0" presId="urn:microsoft.com/office/officeart/2005/8/layout/hierarchy3"/>
    <dgm:cxn modelId="{407315E4-6A2F-4639-B0F5-B89586301557}" type="presOf" srcId="{FB7944E5-AE30-4E0E-9C1F-0530EB22DEDD}" destId="{F1F4E995-6911-4F43-A273-4F62C19A44E1}" srcOrd="0" destOrd="0" presId="urn:microsoft.com/office/officeart/2005/8/layout/hierarchy3"/>
    <dgm:cxn modelId="{E04B92E7-07F2-4691-89F3-F6A148FDF064}" type="presOf" srcId="{6290509B-8397-4407-B807-2011EF9DE130}" destId="{60942966-178F-4696-AF0F-57B267A2FC84}" srcOrd="0" destOrd="0" presId="urn:microsoft.com/office/officeart/2005/8/layout/hierarchy3"/>
    <dgm:cxn modelId="{00691AED-43AA-4369-858F-C3056C7118EE}" type="presOf" srcId="{DDCBF10E-2C1D-4F3D-8BC5-4C2B0D4BD276}" destId="{D0A8984F-3AFD-4289-B387-682F3340EADF}" srcOrd="0" destOrd="0" presId="urn:microsoft.com/office/officeart/2005/8/layout/hierarchy3"/>
    <dgm:cxn modelId="{4A3854FA-36F8-4C06-8836-C76D75D24B13}" srcId="{47AEC3F8-1176-4539-A446-717BE402A55C}" destId="{E2F39228-12DA-4284-850D-243A512BC896}" srcOrd="4" destOrd="0" parTransId="{258BE36F-75C1-4514-8D47-9E0460280F05}" sibTransId="{262C6E93-3897-4A17-8076-97452024263B}"/>
    <dgm:cxn modelId="{411A81C5-8B09-41D0-878F-C4D6FB99B6B2}" type="presParOf" srcId="{4FDBC0FC-5805-47D2-83D6-4206D3311C26}" destId="{0A243102-2F36-4A10-96F7-2F7EF23A7A1D}" srcOrd="0" destOrd="0" presId="urn:microsoft.com/office/officeart/2005/8/layout/hierarchy3"/>
    <dgm:cxn modelId="{BF219F7E-3B7E-4052-95B0-F1243C0CB702}" type="presParOf" srcId="{0A243102-2F36-4A10-96F7-2F7EF23A7A1D}" destId="{4BDBF6B8-58A8-402B-BF96-AB176B533C57}" srcOrd="0" destOrd="0" presId="urn:microsoft.com/office/officeart/2005/8/layout/hierarchy3"/>
    <dgm:cxn modelId="{403DD8A1-A3ED-49A9-8FBD-A0132D46E9F3}" type="presParOf" srcId="{4BDBF6B8-58A8-402B-BF96-AB176B533C57}" destId="{9E6E0469-1463-45BF-8C25-C645A52971C6}" srcOrd="0" destOrd="0" presId="urn:microsoft.com/office/officeart/2005/8/layout/hierarchy3"/>
    <dgm:cxn modelId="{FEADDD4B-5694-44DA-80C3-D06E28EA5595}" type="presParOf" srcId="{4BDBF6B8-58A8-402B-BF96-AB176B533C57}" destId="{AC170741-98E3-4AB6-946B-B1B53041FE49}" srcOrd="1" destOrd="0" presId="urn:microsoft.com/office/officeart/2005/8/layout/hierarchy3"/>
    <dgm:cxn modelId="{FEB2AFE8-1AF1-4D16-BFAF-8ADC24EE6025}" type="presParOf" srcId="{0A243102-2F36-4A10-96F7-2F7EF23A7A1D}" destId="{1BFB4387-8A99-4589-AF6F-BD182B983AF3}" srcOrd="1" destOrd="0" presId="urn:microsoft.com/office/officeart/2005/8/layout/hierarchy3"/>
    <dgm:cxn modelId="{0F54838C-FD89-44F4-A387-E7C1A0CBC242}" type="presParOf" srcId="{1BFB4387-8A99-4589-AF6F-BD182B983AF3}" destId="{D0A8984F-3AFD-4289-B387-682F3340EADF}" srcOrd="0" destOrd="0" presId="urn:microsoft.com/office/officeart/2005/8/layout/hierarchy3"/>
    <dgm:cxn modelId="{B3410466-A196-4819-86B8-9F626E04801A}" type="presParOf" srcId="{1BFB4387-8A99-4589-AF6F-BD182B983AF3}" destId="{E0A606F3-C9D6-4236-AA19-D154C6B2C858}" srcOrd="1" destOrd="0" presId="urn:microsoft.com/office/officeart/2005/8/layout/hierarchy3"/>
    <dgm:cxn modelId="{D57C3E5B-A7DB-4B7E-AA5B-71999175CA91}" type="presParOf" srcId="{1BFB4387-8A99-4589-AF6F-BD182B983AF3}" destId="{5F6064F5-B928-4414-8EB8-CCCF12F085BB}" srcOrd="2" destOrd="0" presId="urn:microsoft.com/office/officeart/2005/8/layout/hierarchy3"/>
    <dgm:cxn modelId="{890A84C6-6E19-4E37-956A-71A97593F7E2}" type="presParOf" srcId="{1BFB4387-8A99-4589-AF6F-BD182B983AF3}" destId="{A8EDC432-79F1-4EA8-BDEF-2C9AECEA2A18}" srcOrd="3" destOrd="0" presId="urn:microsoft.com/office/officeart/2005/8/layout/hierarchy3"/>
    <dgm:cxn modelId="{F92C4CAB-F657-4791-BFE0-3B9C4C43D80F}" type="presParOf" srcId="{1BFB4387-8A99-4589-AF6F-BD182B983AF3}" destId="{60942966-178F-4696-AF0F-57B267A2FC84}" srcOrd="4" destOrd="0" presId="urn:microsoft.com/office/officeart/2005/8/layout/hierarchy3"/>
    <dgm:cxn modelId="{1D391722-BE03-49B9-BB11-6C9F3A1DBBB7}" type="presParOf" srcId="{1BFB4387-8A99-4589-AF6F-BD182B983AF3}" destId="{F750DBB4-DB97-4D2F-AA88-6EA818C3D7DB}" srcOrd="5" destOrd="0" presId="urn:microsoft.com/office/officeart/2005/8/layout/hierarchy3"/>
    <dgm:cxn modelId="{2C4E30FC-324D-4459-B99B-462D84EE8D90}" type="presParOf" srcId="{1BFB4387-8A99-4589-AF6F-BD182B983AF3}" destId="{CA63AD0C-2DD9-4B55-A131-21F8D528ADA7}" srcOrd="6" destOrd="0" presId="urn:microsoft.com/office/officeart/2005/8/layout/hierarchy3"/>
    <dgm:cxn modelId="{9BB36097-8508-4AE7-80ED-08C1C01DA5FF}" type="presParOf" srcId="{1BFB4387-8A99-4589-AF6F-BD182B983AF3}" destId="{98BF0629-9FD6-4F38-878A-0DB77BC4245F}" srcOrd="7" destOrd="0" presId="urn:microsoft.com/office/officeart/2005/8/layout/hierarchy3"/>
    <dgm:cxn modelId="{4BF45764-0DBD-4DAA-A118-B87DCDDA5DB9}" type="presParOf" srcId="{1BFB4387-8A99-4589-AF6F-BD182B983AF3}" destId="{9131796C-0393-4246-85EE-39F26821810A}" srcOrd="8" destOrd="0" presId="urn:microsoft.com/office/officeart/2005/8/layout/hierarchy3"/>
    <dgm:cxn modelId="{7D7AA2F1-A486-46FA-93D9-A0F9A6DDAF34}" type="presParOf" srcId="{1BFB4387-8A99-4589-AF6F-BD182B983AF3}" destId="{AC629811-0A3B-40F0-9028-C638D9EFD010}" srcOrd="9" destOrd="0" presId="urn:microsoft.com/office/officeart/2005/8/layout/hierarchy3"/>
    <dgm:cxn modelId="{239BAF18-2048-4279-8BC0-94CAF9B0ECCC}" type="presParOf" srcId="{4FDBC0FC-5805-47D2-83D6-4206D3311C26}" destId="{ED601DB4-4B20-4E79-8BC2-2315B54E5B7E}" srcOrd="1" destOrd="0" presId="urn:microsoft.com/office/officeart/2005/8/layout/hierarchy3"/>
    <dgm:cxn modelId="{67EBD47A-F7B0-4BE8-9E5B-C6E7B3F893AB}" type="presParOf" srcId="{ED601DB4-4B20-4E79-8BC2-2315B54E5B7E}" destId="{E11A2F0A-4A0B-4E09-89AB-45B998374CF7}" srcOrd="0" destOrd="0" presId="urn:microsoft.com/office/officeart/2005/8/layout/hierarchy3"/>
    <dgm:cxn modelId="{3CCD82E2-9076-4117-A4A3-BB107477139A}" type="presParOf" srcId="{E11A2F0A-4A0B-4E09-89AB-45B998374CF7}" destId="{56A2C1D2-88CF-46D9-9B01-BB59141D04C1}" srcOrd="0" destOrd="0" presId="urn:microsoft.com/office/officeart/2005/8/layout/hierarchy3"/>
    <dgm:cxn modelId="{6ADEB9BE-989D-4422-A46B-F8431454BEB1}" type="presParOf" srcId="{E11A2F0A-4A0B-4E09-89AB-45B998374CF7}" destId="{B0DB1AEA-F489-48A9-B790-8E7A8C8CAD75}" srcOrd="1" destOrd="0" presId="urn:microsoft.com/office/officeart/2005/8/layout/hierarchy3"/>
    <dgm:cxn modelId="{3684CD43-1AA1-4F9D-94A4-3BFE1772521C}" type="presParOf" srcId="{ED601DB4-4B20-4E79-8BC2-2315B54E5B7E}" destId="{45DDAC7F-1FEF-4943-B42B-CCF9A14F3A6B}" srcOrd="1" destOrd="0" presId="urn:microsoft.com/office/officeart/2005/8/layout/hierarchy3"/>
    <dgm:cxn modelId="{CCC8A1C2-0C9D-4252-AAF0-A7D47EA4937C}" type="presParOf" srcId="{45DDAC7F-1FEF-4943-B42B-CCF9A14F3A6B}" destId="{5F20DFFC-6C08-4294-BD23-B0C5B67B5090}" srcOrd="0" destOrd="0" presId="urn:microsoft.com/office/officeart/2005/8/layout/hierarchy3"/>
    <dgm:cxn modelId="{82E56FB0-EEE9-4F9A-926D-1CDE18D54AC8}" type="presParOf" srcId="{45DDAC7F-1FEF-4943-B42B-CCF9A14F3A6B}" destId="{0170BCA1-EED8-4B50-B687-E1097377AB39}" srcOrd="1" destOrd="0" presId="urn:microsoft.com/office/officeart/2005/8/layout/hierarchy3"/>
    <dgm:cxn modelId="{CFC2B2B5-63A3-4131-B585-1ADAFF978BA8}" type="presParOf" srcId="{45DDAC7F-1FEF-4943-B42B-CCF9A14F3A6B}" destId="{62C79BB4-C5C1-4FFF-9E4B-78C1C046DF31}" srcOrd="2" destOrd="0" presId="urn:microsoft.com/office/officeart/2005/8/layout/hierarchy3"/>
    <dgm:cxn modelId="{ABF2C382-AF2C-41BC-A43E-D50809B01E67}" type="presParOf" srcId="{45DDAC7F-1FEF-4943-B42B-CCF9A14F3A6B}" destId="{70EB37B7-7E0C-4875-A463-6D22D5082B14}" srcOrd="3" destOrd="0" presId="urn:microsoft.com/office/officeart/2005/8/layout/hierarchy3"/>
    <dgm:cxn modelId="{5ABD67EB-5DE4-4130-98F4-1B518216845B}" type="presParOf" srcId="{45DDAC7F-1FEF-4943-B42B-CCF9A14F3A6B}" destId="{13CF469A-590F-4D8A-A11B-070A47421E58}" srcOrd="4" destOrd="0" presId="urn:microsoft.com/office/officeart/2005/8/layout/hierarchy3"/>
    <dgm:cxn modelId="{87C2E3CF-EE38-4783-8EEE-608BF71CB792}" type="presParOf" srcId="{45DDAC7F-1FEF-4943-B42B-CCF9A14F3A6B}" destId="{C07C582A-6A57-4C13-97B7-0A323B35B03F}" srcOrd="5" destOrd="0" presId="urn:microsoft.com/office/officeart/2005/8/layout/hierarchy3"/>
    <dgm:cxn modelId="{DBBD2320-9CE2-45FF-9CA8-2A03734C24B9}" type="presParOf" srcId="{45DDAC7F-1FEF-4943-B42B-CCF9A14F3A6B}" destId="{26B2AF0B-4839-40DC-8E37-BE3AAB2720D2}" srcOrd="6" destOrd="0" presId="urn:microsoft.com/office/officeart/2005/8/layout/hierarchy3"/>
    <dgm:cxn modelId="{1BE4771D-E376-4427-B4F1-18B7A1804313}" type="presParOf" srcId="{45DDAC7F-1FEF-4943-B42B-CCF9A14F3A6B}" destId="{C86BCFE2-AC14-430A-BA32-2A932A8BBA1C}" srcOrd="7" destOrd="0" presId="urn:microsoft.com/office/officeart/2005/8/layout/hierarchy3"/>
    <dgm:cxn modelId="{50C1CCB2-9E5D-4690-9B2F-A5798A5C4BCA}" type="presParOf" srcId="{45DDAC7F-1FEF-4943-B42B-CCF9A14F3A6B}" destId="{4F13A93D-B36E-4425-AACA-9F8727BB5CA8}" srcOrd="8" destOrd="0" presId="urn:microsoft.com/office/officeart/2005/8/layout/hierarchy3"/>
    <dgm:cxn modelId="{7CDB67AC-656D-419C-8E2E-B6F1E84AA0C1}" type="presParOf" srcId="{45DDAC7F-1FEF-4943-B42B-CCF9A14F3A6B}" destId="{029A76A2-61F7-42E1-B6F1-6A226CAF8A2A}" srcOrd="9" destOrd="0" presId="urn:microsoft.com/office/officeart/2005/8/layout/hierarchy3"/>
    <dgm:cxn modelId="{8ECB2505-4FE2-45A6-9717-0C4A9D9CE072}" type="presParOf" srcId="{4FDBC0FC-5805-47D2-83D6-4206D3311C26}" destId="{6513B556-492F-4845-B1BD-F3165CEC2DFE}" srcOrd="2" destOrd="0" presId="urn:microsoft.com/office/officeart/2005/8/layout/hierarchy3"/>
    <dgm:cxn modelId="{EF2F73EA-0B71-47C8-8841-5929D0AFD546}" type="presParOf" srcId="{6513B556-492F-4845-B1BD-F3165CEC2DFE}" destId="{7A6F0CCA-DFE5-4802-8071-737013E5957C}" srcOrd="0" destOrd="0" presId="urn:microsoft.com/office/officeart/2005/8/layout/hierarchy3"/>
    <dgm:cxn modelId="{A8FFAF82-B2DF-4334-ABF9-D29B130742FC}" type="presParOf" srcId="{7A6F0CCA-DFE5-4802-8071-737013E5957C}" destId="{390075B8-9D8E-454E-BDD5-3D35DC75A99C}" srcOrd="0" destOrd="0" presId="urn:microsoft.com/office/officeart/2005/8/layout/hierarchy3"/>
    <dgm:cxn modelId="{862B3055-77D3-4868-B7BD-317853D7BADF}" type="presParOf" srcId="{7A6F0CCA-DFE5-4802-8071-737013E5957C}" destId="{7FB330AF-71B9-48CE-B3CD-442D5BF5AA54}" srcOrd="1" destOrd="0" presId="urn:microsoft.com/office/officeart/2005/8/layout/hierarchy3"/>
    <dgm:cxn modelId="{20D36CF7-095B-4882-8D4F-8D080699AB5F}" type="presParOf" srcId="{6513B556-492F-4845-B1BD-F3165CEC2DFE}" destId="{4BA3D4CF-CFF1-412B-A37B-EE900C8EF0EB}" srcOrd="1" destOrd="0" presId="urn:microsoft.com/office/officeart/2005/8/layout/hierarchy3"/>
    <dgm:cxn modelId="{552DACBE-3557-499F-BE09-89C22645586D}" type="presParOf" srcId="{4BA3D4CF-CFF1-412B-A37B-EE900C8EF0EB}" destId="{A09A824B-B1E7-46E9-9CA7-E9DB298C2077}" srcOrd="0" destOrd="0" presId="urn:microsoft.com/office/officeart/2005/8/layout/hierarchy3"/>
    <dgm:cxn modelId="{1F240575-BE7E-4F6E-A25D-3ECA66EE59A2}" type="presParOf" srcId="{4BA3D4CF-CFF1-412B-A37B-EE900C8EF0EB}" destId="{C3FE2A41-304C-4F83-BA62-3E9AF6B1B323}" srcOrd="1" destOrd="0" presId="urn:microsoft.com/office/officeart/2005/8/layout/hierarchy3"/>
    <dgm:cxn modelId="{4E365819-AB8C-4D2F-B351-625BC8B8BD5C}" type="presParOf" srcId="{4BA3D4CF-CFF1-412B-A37B-EE900C8EF0EB}" destId="{9C658EE1-2BB6-4595-AA3B-C12220CC4D4E}" srcOrd="2" destOrd="0" presId="urn:microsoft.com/office/officeart/2005/8/layout/hierarchy3"/>
    <dgm:cxn modelId="{488B7CA6-4416-4F18-A065-86AFA550CE1C}" type="presParOf" srcId="{4BA3D4CF-CFF1-412B-A37B-EE900C8EF0EB}" destId="{04115FFB-456C-4835-94A4-3FFFCA84F09B}" srcOrd="3" destOrd="0" presId="urn:microsoft.com/office/officeart/2005/8/layout/hierarchy3"/>
    <dgm:cxn modelId="{69671AA8-D1F1-4880-BDF0-D532CD4C06F5}" type="presParOf" srcId="{4BA3D4CF-CFF1-412B-A37B-EE900C8EF0EB}" destId="{A690DB38-E38B-48A5-A26E-5E93279F8C5D}" srcOrd="4" destOrd="0" presId="urn:microsoft.com/office/officeart/2005/8/layout/hierarchy3"/>
    <dgm:cxn modelId="{CC556ECD-7E4E-4928-A484-766E3CEA5BFC}" type="presParOf" srcId="{4BA3D4CF-CFF1-412B-A37B-EE900C8EF0EB}" destId="{56CED3B6-C8B1-402E-AAF1-48A2E8F4EF92}" srcOrd="5" destOrd="0" presId="urn:microsoft.com/office/officeart/2005/8/layout/hierarchy3"/>
    <dgm:cxn modelId="{BC56A4DB-65C9-4C23-85B8-A199E80866F1}" type="presParOf" srcId="{4BA3D4CF-CFF1-412B-A37B-EE900C8EF0EB}" destId="{D92A8695-0CB1-4DBD-9E99-7883922E9AC0}" srcOrd="6" destOrd="0" presId="urn:microsoft.com/office/officeart/2005/8/layout/hierarchy3"/>
    <dgm:cxn modelId="{6EB80363-2A63-45F9-907B-13F2946E968E}" type="presParOf" srcId="{4BA3D4CF-CFF1-412B-A37B-EE900C8EF0EB}" destId="{0A11EB99-D803-43DB-B252-9B13B5A06054}" srcOrd="7" destOrd="0" presId="urn:microsoft.com/office/officeart/2005/8/layout/hierarchy3"/>
    <dgm:cxn modelId="{0C04981E-C9CD-432D-B2F5-994C68C0D161}" type="presParOf" srcId="{4BA3D4CF-CFF1-412B-A37B-EE900C8EF0EB}" destId="{AA4700D5-B911-4F85-AA72-C83ECF14E278}" srcOrd="8" destOrd="0" presId="urn:microsoft.com/office/officeart/2005/8/layout/hierarchy3"/>
    <dgm:cxn modelId="{2939C410-0465-42D5-B6D1-FEAAD7050A42}" type="presParOf" srcId="{4BA3D4CF-CFF1-412B-A37B-EE900C8EF0EB}" destId="{2F3826E7-B09B-4DE7-807C-0D4EF4F32F2D}" srcOrd="9" destOrd="0" presId="urn:microsoft.com/office/officeart/2005/8/layout/hierarchy3"/>
    <dgm:cxn modelId="{F0A22496-3B45-4801-B7DF-E53703C87935}" type="presParOf" srcId="{4BA3D4CF-CFF1-412B-A37B-EE900C8EF0EB}" destId="{F1F4E995-6911-4F43-A273-4F62C19A44E1}" srcOrd="10" destOrd="0" presId="urn:microsoft.com/office/officeart/2005/8/layout/hierarchy3"/>
    <dgm:cxn modelId="{8D604BB1-9FD2-4CBE-B738-B6E8D8FB7DA8}" type="presParOf" srcId="{4BA3D4CF-CFF1-412B-A37B-EE900C8EF0EB}" destId="{B318C905-8E3D-4CA7-B9F1-8DBDC24D6A06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E0469-1463-45BF-8C25-C645A52971C6}">
      <dsp:nvSpPr>
        <dsp:cNvPr id="0" name=""/>
        <dsp:cNvSpPr/>
      </dsp:nvSpPr>
      <dsp:spPr>
        <a:xfrm>
          <a:off x="212138" y="48083"/>
          <a:ext cx="1614284" cy="529763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60000"/>
                <a:lumOff val="40000"/>
                <a:tint val="66000"/>
                <a:satMod val="160000"/>
              </a:schemeClr>
            </a:gs>
            <a:gs pos="54000">
              <a:schemeClr val="accent3">
                <a:alpha val="84000"/>
                <a:lumMod val="96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chemeClr val="accent6"/>
              </a:solidFill>
              <a:latin typeface="+mj-lt"/>
              <a:ea typeface="+mn-ea"/>
              <a:cs typeface="+mn-cs"/>
            </a:rPr>
            <a:t>Maquina Enigma</a:t>
          </a:r>
          <a:endParaRPr lang="en-US" sz="1800" kern="1200" dirty="0">
            <a:solidFill>
              <a:schemeClr val="accent6"/>
            </a:solidFill>
            <a:latin typeface="+mj-lt"/>
            <a:ea typeface="+mn-ea"/>
            <a:cs typeface="+mn-cs"/>
          </a:endParaRPr>
        </a:p>
      </dsp:txBody>
      <dsp:txXfrm>
        <a:off x="227654" y="63599"/>
        <a:ext cx="1583252" cy="498731"/>
      </dsp:txXfrm>
    </dsp:sp>
    <dsp:sp modelId="{D0A8984F-3AFD-4289-B387-682F3340EADF}">
      <dsp:nvSpPr>
        <dsp:cNvPr id="0" name=""/>
        <dsp:cNvSpPr/>
      </dsp:nvSpPr>
      <dsp:spPr>
        <a:xfrm>
          <a:off x="373566" y="577846"/>
          <a:ext cx="833406" cy="351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471"/>
              </a:lnTo>
              <a:lnTo>
                <a:pt x="833406" y="351471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606F3-C9D6-4236-AA19-D154C6B2C858}">
      <dsp:nvSpPr>
        <dsp:cNvPr id="0" name=""/>
        <dsp:cNvSpPr/>
      </dsp:nvSpPr>
      <dsp:spPr>
        <a:xfrm>
          <a:off x="1206972" y="664436"/>
          <a:ext cx="2338308" cy="529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+mj-lt"/>
            </a:rPr>
            <a:t>Implementación de modelo: Enigma I</a:t>
          </a:r>
          <a:endParaRPr lang="en-US" sz="1200" kern="1200" dirty="0">
            <a:latin typeface="+mj-lt"/>
          </a:endParaRPr>
        </a:p>
      </dsp:txBody>
      <dsp:txXfrm>
        <a:off x="1222488" y="679952"/>
        <a:ext cx="2307276" cy="498731"/>
      </dsp:txXfrm>
    </dsp:sp>
    <dsp:sp modelId="{5F6064F5-B928-4414-8EB8-CCCF12F085BB}">
      <dsp:nvSpPr>
        <dsp:cNvPr id="0" name=""/>
        <dsp:cNvSpPr/>
      </dsp:nvSpPr>
      <dsp:spPr>
        <a:xfrm>
          <a:off x="373566" y="577846"/>
          <a:ext cx="833406" cy="1013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3676"/>
              </a:lnTo>
              <a:lnTo>
                <a:pt x="833406" y="1013676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EDC432-79F1-4EA8-BDEF-2C9AECEA2A18}">
      <dsp:nvSpPr>
        <dsp:cNvPr id="0" name=""/>
        <dsp:cNvSpPr/>
      </dsp:nvSpPr>
      <dsp:spPr>
        <a:xfrm>
          <a:off x="1206972" y="1326641"/>
          <a:ext cx="2338308" cy="529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16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+mj-lt"/>
            </a:rPr>
            <a:t>Rotores I-VIII (I-V configuración histórica)</a:t>
          </a:r>
          <a:endParaRPr lang="en-US" sz="1200" kern="1200" dirty="0">
            <a:latin typeface="+mj-lt"/>
          </a:endParaRPr>
        </a:p>
      </dsp:txBody>
      <dsp:txXfrm>
        <a:off x="1222488" y="1342157"/>
        <a:ext cx="2307276" cy="498731"/>
      </dsp:txXfrm>
    </dsp:sp>
    <dsp:sp modelId="{60942966-178F-4696-AF0F-57B267A2FC84}">
      <dsp:nvSpPr>
        <dsp:cNvPr id="0" name=""/>
        <dsp:cNvSpPr/>
      </dsp:nvSpPr>
      <dsp:spPr>
        <a:xfrm>
          <a:off x="373566" y="577846"/>
          <a:ext cx="833406" cy="1675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880"/>
              </a:lnTo>
              <a:lnTo>
                <a:pt x="833406" y="1675880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0DBB4-DB97-4D2F-AA88-6EA818C3D7DB}">
      <dsp:nvSpPr>
        <dsp:cNvPr id="0" name=""/>
        <dsp:cNvSpPr/>
      </dsp:nvSpPr>
      <dsp:spPr>
        <a:xfrm>
          <a:off x="1206972" y="1988845"/>
          <a:ext cx="2338308" cy="529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33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+mj-lt"/>
            </a:rPr>
            <a:t>Reflectores B y C</a:t>
          </a:r>
          <a:endParaRPr lang="en-US" sz="1200" kern="1200" dirty="0">
            <a:latin typeface="+mj-lt"/>
          </a:endParaRPr>
        </a:p>
      </dsp:txBody>
      <dsp:txXfrm>
        <a:off x="1222488" y="2004361"/>
        <a:ext cx="2307276" cy="498731"/>
      </dsp:txXfrm>
    </dsp:sp>
    <dsp:sp modelId="{CA63AD0C-2DD9-4B55-A131-21F8D528ADA7}">
      <dsp:nvSpPr>
        <dsp:cNvPr id="0" name=""/>
        <dsp:cNvSpPr/>
      </dsp:nvSpPr>
      <dsp:spPr>
        <a:xfrm>
          <a:off x="373566" y="577846"/>
          <a:ext cx="833406" cy="23380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8085"/>
              </a:lnTo>
              <a:lnTo>
                <a:pt x="833406" y="2338085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F0629-9FD6-4F38-878A-0DB77BC4245F}">
      <dsp:nvSpPr>
        <dsp:cNvPr id="0" name=""/>
        <dsp:cNvSpPr/>
      </dsp:nvSpPr>
      <dsp:spPr>
        <a:xfrm>
          <a:off x="1206972" y="2651050"/>
          <a:ext cx="2338308" cy="529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49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+mj-lt"/>
            </a:rPr>
            <a:t>Posiciones iniciales configurables</a:t>
          </a:r>
          <a:endParaRPr lang="en-US" sz="1200" kern="1200" dirty="0">
            <a:latin typeface="+mj-lt"/>
          </a:endParaRPr>
        </a:p>
      </dsp:txBody>
      <dsp:txXfrm>
        <a:off x="1222488" y="2666566"/>
        <a:ext cx="2307276" cy="498731"/>
      </dsp:txXfrm>
    </dsp:sp>
    <dsp:sp modelId="{9131796C-0393-4246-85EE-39F26821810A}">
      <dsp:nvSpPr>
        <dsp:cNvPr id="0" name=""/>
        <dsp:cNvSpPr/>
      </dsp:nvSpPr>
      <dsp:spPr>
        <a:xfrm>
          <a:off x="373566" y="577846"/>
          <a:ext cx="833406" cy="3000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0289"/>
              </a:lnTo>
              <a:lnTo>
                <a:pt x="833406" y="3000289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29811-0A3B-40F0-9028-C638D9EFD010}">
      <dsp:nvSpPr>
        <dsp:cNvPr id="0" name=""/>
        <dsp:cNvSpPr/>
      </dsp:nvSpPr>
      <dsp:spPr>
        <a:xfrm>
          <a:off x="1206972" y="3313254"/>
          <a:ext cx="2338308" cy="529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66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+mj-lt"/>
            </a:rPr>
            <a:t>Double-Stepping</a:t>
          </a:r>
          <a:endParaRPr lang="en-US" sz="1200" kern="1200" dirty="0">
            <a:latin typeface="+mj-lt"/>
          </a:endParaRPr>
        </a:p>
      </dsp:txBody>
      <dsp:txXfrm>
        <a:off x="1222488" y="3328770"/>
        <a:ext cx="2307276" cy="498731"/>
      </dsp:txXfrm>
    </dsp:sp>
    <dsp:sp modelId="{56A2C1D2-88CF-46D9-9B01-BB59141D04C1}">
      <dsp:nvSpPr>
        <dsp:cNvPr id="0" name=""/>
        <dsp:cNvSpPr/>
      </dsp:nvSpPr>
      <dsp:spPr>
        <a:xfrm>
          <a:off x="4319178" y="84758"/>
          <a:ext cx="1614284" cy="529763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60000"/>
                <a:lumOff val="40000"/>
                <a:tint val="66000"/>
                <a:satMod val="160000"/>
              </a:schemeClr>
            </a:gs>
            <a:gs pos="54000">
              <a:schemeClr val="accent3">
                <a:alpha val="84000"/>
                <a:lumMod val="96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chemeClr val="accent6"/>
              </a:solidFill>
              <a:latin typeface="+mj-lt"/>
              <a:ea typeface="+mn-ea"/>
              <a:cs typeface="+mn-cs"/>
            </a:rPr>
            <a:t>Encriptado</a:t>
          </a:r>
          <a:endParaRPr lang="en-US" sz="1800" kern="1200" dirty="0">
            <a:solidFill>
              <a:schemeClr val="accent6"/>
            </a:solidFill>
            <a:latin typeface="+mj-lt"/>
            <a:ea typeface="+mn-ea"/>
            <a:cs typeface="+mn-cs"/>
          </a:endParaRPr>
        </a:p>
      </dsp:txBody>
      <dsp:txXfrm>
        <a:off x="4334694" y="100274"/>
        <a:ext cx="1583252" cy="498731"/>
      </dsp:txXfrm>
    </dsp:sp>
    <dsp:sp modelId="{5F20DFFC-6C08-4294-BD23-B0C5B67B5090}">
      <dsp:nvSpPr>
        <dsp:cNvPr id="0" name=""/>
        <dsp:cNvSpPr/>
      </dsp:nvSpPr>
      <dsp:spPr>
        <a:xfrm>
          <a:off x="4480607" y="614522"/>
          <a:ext cx="363170" cy="314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796"/>
              </a:lnTo>
              <a:lnTo>
                <a:pt x="363170" y="314796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70BCA1-EED8-4B50-B687-E1097377AB39}">
      <dsp:nvSpPr>
        <dsp:cNvPr id="0" name=""/>
        <dsp:cNvSpPr/>
      </dsp:nvSpPr>
      <dsp:spPr>
        <a:xfrm>
          <a:off x="4843778" y="664436"/>
          <a:ext cx="2338308" cy="529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83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accent6"/>
              </a:solidFill>
              <a:latin typeface="+mj-lt"/>
            </a:rPr>
            <a:t>Encriptado por caracteres en mayúsculas</a:t>
          </a:r>
          <a:endParaRPr lang="en-US" sz="1200" kern="1200" dirty="0">
            <a:solidFill>
              <a:schemeClr val="accent6"/>
            </a:solidFill>
            <a:latin typeface="+mj-lt"/>
          </a:endParaRPr>
        </a:p>
      </dsp:txBody>
      <dsp:txXfrm>
        <a:off x="4859294" y="679952"/>
        <a:ext cx="2307276" cy="498731"/>
      </dsp:txXfrm>
    </dsp:sp>
    <dsp:sp modelId="{62C79BB4-C5C1-4FFF-9E4B-78C1C046DF31}">
      <dsp:nvSpPr>
        <dsp:cNvPr id="0" name=""/>
        <dsp:cNvSpPr/>
      </dsp:nvSpPr>
      <dsp:spPr>
        <a:xfrm>
          <a:off x="4480607" y="614522"/>
          <a:ext cx="363170" cy="977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000"/>
              </a:lnTo>
              <a:lnTo>
                <a:pt x="363170" y="977000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B37B7-7E0C-4875-A463-6D22D5082B14}">
      <dsp:nvSpPr>
        <dsp:cNvPr id="0" name=""/>
        <dsp:cNvSpPr/>
      </dsp:nvSpPr>
      <dsp:spPr>
        <a:xfrm>
          <a:off x="4843778" y="1326641"/>
          <a:ext cx="2338308" cy="529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99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accent6"/>
              </a:solidFill>
              <a:latin typeface="+mj-lt"/>
            </a:rPr>
            <a:t>Encriptado para arreglo de caracteres</a:t>
          </a:r>
          <a:endParaRPr lang="en-US" sz="1200" kern="1200" dirty="0">
            <a:solidFill>
              <a:schemeClr val="accent6"/>
            </a:solidFill>
            <a:latin typeface="+mj-lt"/>
          </a:endParaRPr>
        </a:p>
      </dsp:txBody>
      <dsp:txXfrm>
        <a:off x="4859294" y="1342157"/>
        <a:ext cx="2307276" cy="498731"/>
      </dsp:txXfrm>
    </dsp:sp>
    <dsp:sp modelId="{13CF469A-590F-4D8A-A11B-070A47421E58}">
      <dsp:nvSpPr>
        <dsp:cNvPr id="0" name=""/>
        <dsp:cNvSpPr/>
      </dsp:nvSpPr>
      <dsp:spPr>
        <a:xfrm>
          <a:off x="4480607" y="614522"/>
          <a:ext cx="363170" cy="1639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205"/>
              </a:lnTo>
              <a:lnTo>
                <a:pt x="363170" y="1639205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C582A-6A57-4C13-97B7-0A323B35B03F}">
      <dsp:nvSpPr>
        <dsp:cNvPr id="0" name=""/>
        <dsp:cNvSpPr/>
      </dsp:nvSpPr>
      <dsp:spPr>
        <a:xfrm>
          <a:off x="4843778" y="1988845"/>
          <a:ext cx="2338308" cy="529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116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accent6"/>
              </a:solidFill>
              <a:latin typeface="+mj-lt"/>
            </a:rPr>
            <a:t>Arreglos internos representantes de encriptado y desencriptado</a:t>
          </a:r>
          <a:endParaRPr lang="en-US" sz="1200" kern="1200" dirty="0">
            <a:solidFill>
              <a:schemeClr val="accent6"/>
            </a:solidFill>
            <a:latin typeface="+mj-lt"/>
          </a:endParaRPr>
        </a:p>
      </dsp:txBody>
      <dsp:txXfrm>
        <a:off x="4859294" y="2004361"/>
        <a:ext cx="2307276" cy="498731"/>
      </dsp:txXfrm>
    </dsp:sp>
    <dsp:sp modelId="{26B2AF0B-4839-40DC-8E37-BE3AAB2720D2}">
      <dsp:nvSpPr>
        <dsp:cNvPr id="0" name=""/>
        <dsp:cNvSpPr/>
      </dsp:nvSpPr>
      <dsp:spPr>
        <a:xfrm>
          <a:off x="4480607" y="614522"/>
          <a:ext cx="363170" cy="2301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1409"/>
              </a:lnTo>
              <a:lnTo>
                <a:pt x="363170" y="2301409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BCFE2-AC14-430A-BA32-2A932A8BBA1C}">
      <dsp:nvSpPr>
        <dsp:cNvPr id="0" name=""/>
        <dsp:cNvSpPr/>
      </dsp:nvSpPr>
      <dsp:spPr>
        <a:xfrm>
          <a:off x="4843778" y="2651050"/>
          <a:ext cx="2338308" cy="529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133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accent6"/>
              </a:solidFill>
              <a:latin typeface="+mj-lt"/>
            </a:rPr>
            <a:t>Acepta cadenas con espacios o juntas</a:t>
          </a:r>
          <a:endParaRPr lang="en-US" sz="1200" kern="1200" dirty="0">
            <a:solidFill>
              <a:schemeClr val="accent6"/>
            </a:solidFill>
            <a:latin typeface="+mj-lt"/>
          </a:endParaRPr>
        </a:p>
      </dsp:txBody>
      <dsp:txXfrm>
        <a:off x="4859294" y="2666566"/>
        <a:ext cx="2307276" cy="498731"/>
      </dsp:txXfrm>
    </dsp:sp>
    <dsp:sp modelId="{4F13A93D-B36E-4425-AACA-9F8727BB5CA8}">
      <dsp:nvSpPr>
        <dsp:cNvPr id="0" name=""/>
        <dsp:cNvSpPr/>
      </dsp:nvSpPr>
      <dsp:spPr>
        <a:xfrm>
          <a:off x="4480607" y="614522"/>
          <a:ext cx="363170" cy="296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3613"/>
              </a:lnTo>
              <a:lnTo>
                <a:pt x="363170" y="2963613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A76A2-61F7-42E1-B6F1-6A226CAF8A2A}">
      <dsp:nvSpPr>
        <dsp:cNvPr id="0" name=""/>
        <dsp:cNvSpPr/>
      </dsp:nvSpPr>
      <dsp:spPr>
        <a:xfrm>
          <a:off x="4843778" y="3313254"/>
          <a:ext cx="2338308" cy="529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14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accent6"/>
              </a:solidFill>
              <a:latin typeface="+mj-lt"/>
            </a:rPr>
            <a:t>Encriptado </a:t>
          </a:r>
          <a:r>
            <a:rPr lang="es-MX" sz="1200" i="1" kern="1200" dirty="0">
              <a:solidFill>
                <a:schemeClr val="accent6"/>
              </a:solidFill>
              <a:latin typeface="+mj-lt"/>
            </a:rPr>
            <a:t>verbose</a:t>
          </a:r>
          <a:endParaRPr lang="en-US" sz="1200" kern="1200" dirty="0">
            <a:solidFill>
              <a:schemeClr val="accent6"/>
            </a:solidFill>
            <a:latin typeface="+mj-lt"/>
          </a:endParaRPr>
        </a:p>
      </dsp:txBody>
      <dsp:txXfrm>
        <a:off x="4859294" y="3328770"/>
        <a:ext cx="2307276" cy="498731"/>
      </dsp:txXfrm>
    </dsp:sp>
    <dsp:sp modelId="{390075B8-9D8E-454E-BDD5-3D35DC75A99C}">
      <dsp:nvSpPr>
        <dsp:cNvPr id="0" name=""/>
        <dsp:cNvSpPr/>
      </dsp:nvSpPr>
      <dsp:spPr>
        <a:xfrm>
          <a:off x="7930806" y="2232"/>
          <a:ext cx="1615503" cy="529763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60000"/>
                <a:lumOff val="40000"/>
                <a:tint val="66000"/>
                <a:satMod val="160000"/>
              </a:schemeClr>
            </a:gs>
            <a:gs pos="54000">
              <a:schemeClr val="accent3">
                <a:alpha val="84000"/>
                <a:lumMod val="96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chemeClr val="accent6"/>
              </a:solidFill>
              <a:latin typeface="+mj-lt"/>
              <a:ea typeface="+mn-ea"/>
              <a:cs typeface="+mn-cs"/>
            </a:rPr>
            <a:t>Desencriptado</a:t>
          </a:r>
          <a:endParaRPr lang="en-US" sz="1800" kern="1200" dirty="0">
            <a:solidFill>
              <a:schemeClr val="accent6"/>
            </a:solidFill>
            <a:latin typeface="+mj-lt"/>
            <a:ea typeface="+mn-ea"/>
            <a:cs typeface="+mn-cs"/>
          </a:endParaRPr>
        </a:p>
      </dsp:txBody>
      <dsp:txXfrm>
        <a:off x="7946322" y="17748"/>
        <a:ext cx="1584471" cy="498731"/>
      </dsp:txXfrm>
    </dsp:sp>
    <dsp:sp modelId="{A09A824B-B1E7-46E9-9CA7-E9DB298C2077}">
      <dsp:nvSpPr>
        <dsp:cNvPr id="0" name=""/>
        <dsp:cNvSpPr/>
      </dsp:nvSpPr>
      <dsp:spPr>
        <a:xfrm>
          <a:off x="8092356" y="531995"/>
          <a:ext cx="161548" cy="397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322"/>
              </a:lnTo>
              <a:lnTo>
                <a:pt x="161548" y="397322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E2A41-304C-4F83-BA62-3E9AF6B1B323}">
      <dsp:nvSpPr>
        <dsp:cNvPr id="0" name=""/>
        <dsp:cNvSpPr/>
      </dsp:nvSpPr>
      <dsp:spPr>
        <a:xfrm>
          <a:off x="8253904" y="664436"/>
          <a:ext cx="2338308" cy="529763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Directo Conociendo Toda La Configuración</a:t>
          </a:r>
          <a:endParaRPr lang="en-US" sz="1200" kern="1200" dirty="0">
            <a:solidFill>
              <a:srgbClr val="4D4D4D"/>
            </a:solidFill>
            <a:latin typeface="Century Gothic Bold"/>
            <a:ea typeface="+mn-ea"/>
            <a:cs typeface="+mn-cs"/>
          </a:endParaRPr>
        </a:p>
      </dsp:txBody>
      <dsp:txXfrm>
        <a:off x="8269420" y="679952"/>
        <a:ext cx="2307276" cy="498731"/>
      </dsp:txXfrm>
    </dsp:sp>
    <dsp:sp modelId="{9C658EE1-2BB6-4595-AA3B-C12220CC4D4E}">
      <dsp:nvSpPr>
        <dsp:cNvPr id="0" name=""/>
        <dsp:cNvSpPr/>
      </dsp:nvSpPr>
      <dsp:spPr>
        <a:xfrm>
          <a:off x="8092356" y="531995"/>
          <a:ext cx="161548" cy="1059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9527"/>
              </a:lnTo>
              <a:lnTo>
                <a:pt x="161548" y="1059527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15FFB-456C-4835-94A4-3FFFCA84F09B}">
      <dsp:nvSpPr>
        <dsp:cNvPr id="0" name=""/>
        <dsp:cNvSpPr/>
      </dsp:nvSpPr>
      <dsp:spPr>
        <a:xfrm>
          <a:off x="8253904" y="1326641"/>
          <a:ext cx="2338308" cy="529763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Indirecto sin conocer ningún parámetro</a:t>
          </a:r>
          <a:endParaRPr lang="en-US" sz="1200" kern="1200" dirty="0">
            <a:solidFill>
              <a:srgbClr val="4D4D4D"/>
            </a:solidFill>
            <a:latin typeface="Century Gothic Bold"/>
            <a:ea typeface="+mn-ea"/>
            <a:cs typeface="+mn-cs"/>
          </a:endParaRPr>
        </a:p>
      </dsp:txBody>
      <dsp:txXfrm>
        <a:off x="8269420" y="1342157"/>
        <a:ext cx="2307276" cy="498731"/>
      </dsp:txXfrm>
    </dsp:sp>
    <dsp:sp modelId="{A690DB38-E38B-48A5-A26E-5E93279F8C5D}">
      <dsp:nvSpPr>
        <dsp:cNvPr id="0" name=""/>
        <dsp:cNvSpPr/>
      </dsp:nvSpPr>
      <dsp:spPr>
        <a:xfrm>
          <a:off x="8092356" y="531995"/>
          <a:ext cx="161548" cy="1721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1731"/>
              </a:lnTo>
              <a:lnTo>
                <a:pt x="161548" y="1721731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ED3B6-C8B1-402E-AAF1-48A2E8F4EF92}">
      <dsp:nvSpPr>
        <dsp:cNvPr id="0" name=""/>
        <dsp:cNvSpPr/>
      </dsp:nvSpPr>
      <dsp:spPr>
        <a:xfrm>
          <a:off x="8253904" y="1988845"/>
          <a:ext cx="2338308" cy="529763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Indirecto conociendo Rotores y Reflector</a:t>
          </a:r>
          <a:endParaRPr lang="en-US" sz="1200" kern="1200" dirty="0">
            <a:solidFill>
              <a:srgbClr val="4D4D4D"/>
            </a:solidFill>
            <a:latin typeface="Century Gothic Bold"/>
            <a:ea typeface="+mn-ea"/>
            <a:cs typeface="+mn-cs"/>
          </a:endParaRPr>
        </a:p>
      </dsp:txBody>
      <dsp:txXfrm>
        <a:off x="8269420" y="2004361"/>
        <a:ext cx="2307276" cy="498731"/>
      </dsp:txXfrm>
    </dsp:sp>
    <dsp:sp modelId="{D92A8695-0CB1-4DBD-9E99-7883922E9AC0}">
      <dsp:nvSpPr>
        <dsp:cNvPr id="0" name=""/>
        <dsp:cNvSpPr/>
      </dsp:nvSpPr>
      <dsp:spPr>
        <a:xfrm>
          <a:off x="8092356" y="531995"/>
          <a:ext cx="161548" cy="2383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3936"/>
              </a:lnTo>
              <a:lnTo>
                <a:pt x="161548" y="2383936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11EB99-D803-43DB-B252-9B13B5A06054}">
      <dsp:nvSpPr>
        <dsp:cNvPr id="0" name=""/>
        <dsp:cNvSpPr/>
      </dsp:nvSpPr>
      <dsp:spPr>
        <a:xfrm>
          <a:off x="8253904" y="2651050"/>
          <a:ext cx="2338308" cy="529763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Indirecto Conociendo Rotores y Posiciones Iniciales</a:t>
          </a:r>
          <a:endParaRPr lang="en-US" sz="1200" kern="1200" dirty="0">
            <a:solidFill>
              <a:srgbClr val="4D4D4D"/>
            </a:solidFill>
            <a:latin typeface="Century Gothic Bold"/>
            <a:ea typeface="+mn-ea"/>
            <a:cs typeface="+mn-cs"/>
          </a:endParaRPr>
        </a:p>
      </dsp:txBody>
      <dsp:txXfrm>
        <a:off x="8269420" y="2666566"/>
        <a:ext cx="2307276" cy="498731"/>
      </dsp:txXfrm>
    </dsp:sp>
    <dsp:sp modelId="{AA4700D5-B911-4F85-AA72-C83ECF14E278}">
      <dsp:nvSpPr>
        <dsp:cNvPr id="0" name=""/>
        <dsp:cNvSpPr/>
      </dsp:nvSpPr>
      <dsp:spPr>
        <a:xfrm>
          <a:off x="8092356" y="531995"/>
          <a:ext cx="161548" cy="304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6140"/>
              </a:lnTo>
              <a:lnTo>
                <a:pt x="161548" y="3046140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826E7-B09B-4DE7-807C-0D4EF4F32F2D}">
      <dsp:nvSpPr>
        <dsp:cNvPr id="0" name=""/>
        <dsp:cNvSpPr/>
      </dsp:nvSpPr>
      <dsp:spPr>
        <a:xfrm>
          <a:off x="8253904" y="3313254"/>
          <a:ext cx="2338308" cy="529763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Indirecto Conociendo Rotores y </a:t>
          </a:r>
          <a:r>
            <a:rPr lang="es-MX" sz="1200" kern="1200" dirty="0" err="1">
              <a:solidFill>
                <a:srgbClr val="4D4D4D"/>
              </a:solidFill>
              <a:latin typeface="Century Gothic Bold"/>
              <a:ea typeface="+mn-ea"/>
              <a:cs typeface="+mn-cs"/>
            </a:rPr>
            <a:t>Plaintext</a:t>
          </a:r>
          <a:endParaRPr lang="en-US" sz="1200" kern="1200" dirty="0">
            <a:solidFill>
              <a:srgbClr val="4D4D4D"/>
            </a:solidFill>
            <a:latin typeface="Century Gothic Bold"/>
            <a:ea typeface="+mn-ea"/>
            <a:cs typeface="+mn-cs"/>
          </a:endParaRPr>
        </a:p>
      </dsp:txBody>
      <dsp:txXfrm>
        <a:off x="8269420" y="3328770"/>
        <a:ext cx="2307276" cy="498731"/>
      </dsp:txXfrm>
    </dsp:sp>
    <dsp:sp modelId="{F1F4E995-6911-4F43-A273-4F62C19A44E1}">
      <dsp:nvSpPr>
        <dsp:cNvPr id="0" name=""/>
        <dsp:cNvSpPr/>
      </dsp:nvSpPr>
      <dsp:spPr>
        <a:xfrm>
          <a:off x="8092356" y="531995"/>
          <a:ext cx="166193" cy="3708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8344"/>
              </a:lnTo>
              <a:lnTo>
                <a:pt x="166193" y="3708344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8C905-8E3D-4CA7-B9F1-8DBDC24D6A06}">
      <dsp:nvSpPr>
        <dsp:cNvPr id="0" name=""/>
        <dsp:cNvSpPr/>
      </dsp:nvSpPr>
      <dsp:spPr>
        <a:xfrm>
          <a:off x="8258549" y="3975459"/>
          <a:ext cx="2340859" cy="529763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08080">
              <a:shade val="80000"/>
              <a:hueOff val="0"/>
              <a:satOff val="0"/>
              <a:lumOff val="12484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533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D4D4D"/>
              </a:solidFill>
              <a:latin typeface="Century Gothic Bold"/>
              <a:ea typeface="+mn-ea"/>
              <a:cs typeface="+mn-cs"/>
            </a:rPr>
            <a:t>Fitness Functions</a:t>
          </a:r>
        </a:p>
      </dsp:txBody>
      <dsp:txXfrm>
        <a:off x="8274065" y="3990975"/>
        <a:ext cx="2309827" cy="498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13-Dec-24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13-Dec-24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4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2670420"/>
            <a:ext cx="5679298" cy="1929505"/>
          </a:xfrm>
        </p:spPr>
        <p:txBody>
          <a:bodyPr/>
          <a:lstStyle/>
          <a:p>
            <a:r>
              <a:rPr lang="es-EC" sz="4000" dirty="0">
                <a:latin typeface="+mn-lt"/>
              </a:rPr>
              <a:t>Proyecto Final</a:t>
            </a:r>
            <a:br>
              <a:rPr lang="es-EC" dirty="0"/>
            </a:br>
            <a:r>
              <a:rPr lang="es-EC" dirty="0"/>
              <a:t>Maquina Enigma: </a:t>
            </a:r>
            <a:r>
              <a:rPr lang="es-EC" sz="4000" dirty="0">
                <a:latin typeface="+mn-lt"/>
              </a:rPr>
              <a:t>Encriptado y Desencriptado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4599925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Santiago Arellano 00328370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E73391D-BF41-2CDF-BF7C-4FEA08FDA6C9}"/>
              </a:ext>
            </a:extLst>
          </p:cNvPr>
          <p:cNvGrpSpPr/>
          <p:nvPr/>
        </p:nvGrpSpPr>
        <p:grpSpPr>
          <a:xfrm>
            <a:off x="4298148" y="1606036"/>
            <a:ext cx="3367480" cy="3755875"/>
            <a:chOff x="4298148" y="1606036"/>
            <a:chExt cx="3367480" cy="37558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87BF199-756D-605D-2C50-465344AFA982}"/>
                </a:ext>
              </a:extLst>
            </p:cNvPr>
            <p:cNvSpPr/>
            <p:nvPr/>
          </p:nvSpPr>
          <p:spPr>
            <a:xfrm>
              <a:off x="4332991" y="1661402"/>
              <a:ext cx="3332637" cy="370050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DACDBDC-C762-FA28-1977-35F3B00B6A46}"/>
                </a:ext>
              </a:extLst>
            </p:cNvPr>
            <p:cNvSpPr/>
            <p:nvPr/>
          </p:nvSpPr>
          <p:spPr>
            <a:xfrm>
              <a:off x="4298148" y="1606036"/>
              <a:ext cx="3332637" cy="3700509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tint val="66000"/>
                    <a:satMod val="160000"/>
                  </a:schemeClr>
                </a:gs>
                <a:gs pos="54000">
                  <a:schemeClr val="accent3">
                    <a:alpha val="84000"/>
                    <a:lumMod val="96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ACB80E-AACA-4900-BA9E-CBDB429C3BAA}"/>
              </a:ext>
            </a:extLst>
          </p:cNvPr>
          <p:cNvSpPr/>
          <p:nvPr/>
        </p:nvSpPr>
        <p:spPr>
          <a:xfrm>
            <a:off x="7847157" y="1606036"/>
            <a:ext cx="3332637" cy="37005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144A1C-9F9A-8D3B-7BD3-C146F97A7111}"/>
              </a:ext>
            </a:extLst>
          </p:cNvPr>
          <p:cNvSpPr/>
          <p:nvPr/>
        </p:nvSpPr>
        <p:spPr>
          <a:xfrm>
            <a:off x="7812314" y="1550670"/>
            <a:ext cx="3332637" cy="370050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4000">
                <a:schemeClr val="accent3">
                  <a:alpha val="84000"/>
                  <a:lumMod val="96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102B9A-F318-C6C8-D02A-B15E7F1CA840}"/>
              </a:ext>
            </a:extLst>
          </p:cNvPr>
          <p:cNvSpPr/>
          <p:nvPr/>
        </p:nvSpPr>
        <p:spPr>
          <a:xfrm>
            <a:off x="765803" y="1606036"/>
            <a:ext cx="3332637" cy="37005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C42B4F-78E5-84BF-BADA-4B73E337A034}"/>
              </a:ext>
            </a:extLst>
          </p:cNvPr>
          <p:cNvSpPr/>
          <p:nvPr/>
        </p:nvSpPr>
        <p:spPr>
          <a:xfrm>
            <a:off x="730960" y="1550670"/>
            <a:ext cx="3332637" cy="370050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4000">
                <a:schemeClr val="accent3">
                  <a:alpha val="84000"/>
                  <a:lumMod val="96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339610"/>
            <a:ext cx="2806280" cy="483580"/>
          </a:xfrm>
        </p:spPr>
        <p:txBody>
          <a:bodyPr/>
          <a:lstStyle/>
          <a:p>
            <a:r>
              <a:rPr lang="en-ZA" dirty="0"/>
              <a:t>Performance y Aplicabilidad​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688972"/>
            <a:ext cx="2806280" cy="1447500"/>
          </a:xfrm>
        </p:spPr>
        <p:txBody>
          <a:bodyPr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dirty="0"/>
              <a:t>Mejorar Funciones Internas y Fitness Functions.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dirty="0"/>
              <a:t>Ampliar catalogo para desencriptado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7748" y="3299423"/>
            <a:ext cx="2806280" cy="483580"/>
          </a:xfrm>
        </p:spPr>
        <p:txBody>
          <a:bodyPr anchor="ctr"/>
          <a:lstStyle/>
          <a:p>
            <a:r>
              <a:rPr lang="en-ZA" dirty="0"/>
              <a:t>GUI​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689030"/>
            <a:ext cx="2806280" cy="14475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dirty="0"/>
              <a:t>Usar Frameworks para GUI en escritorio, dándole al usuario una experiencia completa con el programa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47157" y="3299423"/>
            <a:ext cx="3297794" cy="685856"/>
          </a:xfrm>
        </p:spPr>
        <p:txBody>
          <a:bodyPr/>
          <a:lstStyle/>
          <a:p>
            <a:r>
              <a:rPr lang="es-EC" dirty="0"/>
              <a:t>Documentación, Pruebas y concordancia Histórica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2512" y="3875031"/>
            <a:ext cx="2692240" cy="126020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C" dirty="0"/>
              <a:t>Incrementar la profundidad de Documentación, implementar pruebas de </a:t>
            </a:r>
            <a:r>
              <a:rPr lang="es-EC"/>
              <a:t>integración.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C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5278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Ui Ux with solid fill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Books with solid fill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1" y="938553"/>
            <a:ext cx="4989629" cy="2387771"/>
          </a:xfrm>
        </p:spPr>
        <p:txBody>
          <a:bodyPr/>
          <a:lstStyle/>
          <a:p>
            <a:r>
              <a:rPr lang="en-US" dirty="0"/>
              <a:t>Gracias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Santiago Arellano</a:t>
            </a:r>
          </a:p>
          <a:p>
            <a:r>
              <a:rPr lang="en-US" b="1" dirty="0">
                <a:solidFill>
                  <a:schemeClr val="accent6"/>
                </a:solidFill>
              </a:rPr>
              <a:t>00328370</a:t>
            </a:r>
          </a:p>
          <a:p>
            <a:r>
              <a:rPr lang="en-US" b="1" dirty="0">
                <a:solidFill>
                  <a:schemeClr val="accent6"/>
                </a:solidFill>
              </a:rPr>
              <a:t>sarellanoj@estud.usfq.edu.ec​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E8EECFB-04F7-0EAC-A327-6A064F7981DF}"/>
              </a:ext>
            </a:extLst>
          </p:cNvPr>
          <p:cNvSpPr/>
          <p:nvPr/>
        </p:nvSpPr>
        <p:spPr>
          <a:xfrm>
            <a:off x="4252093" y="4692356"/>
            <a:ext cx="6454335" cy="13282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9A695B5-7FF4-3DB5-CDFB-C8E9DFB62409}"/>
              </a:ext>
            </a:extLst>
          </p:cNvPr>
          <p:cNvSpPr/>
          <p:nvPr/>
        </p:nvSpPr>
        <p:spPr>
          <a:xfrm>
            <a:off x="4774967" y="3269531"/>
            <a:ext cx="6454335" cy="13282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8C1404F-5BBE-DC57-1D05-29B47DE31776}"/>
              </a:ext>
            </a:extLst>
          </p:cNvPr>
          <p:cNvSpPr/>
          <p:nvPr/>
        </p:nvSpPr>
        <p:spPr>
          <a:xfrm>
            <a:off x="4258855" y="1814569"/>
            <a:ext cx="6454335" cy="13282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282FE4-DB05-3D72-0A70-098509A6A2F9}"/>
              </a:ext>
            </a:extLst>
          </p:cNvPr>
          <p:cNvSpPr/>
          <p:nvPr/>
        </p:nvSpPr>
        <p:spPr>
          <a:xfrm>
            <a:off x="4217250" y="1759352"/>
            <a:ext cx="6454335" cy="13282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4000">
                <a:schemeClr val="accent3">
                  <a:alpha val="84000"/>
                  <a:lumMod val="96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51" y="720254"/>
            <a:ext cx="4919354" cy="667498"/>
          </a:xfrm>
        </p:spPr>
        <p:txBody>
          <a:bodyPr anchor="ctr"/>
          <a:lstStyle/>
          <a:p>
            <a:r>
              <a:rPr lang="en-US" sz="4000" dirty="0">
                <a:solidFill>
                  <a:schemeClr val="accent6"/>
                </a:solidFill>
              </a:rPr>
              <a:t>Agenda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88706" y="1873815"/>
            <a:ext cx="2018326" cy="365125"/>
          </a:xfrm>
        </p:spPr>
        <p:txBody>
          <a:bodyPr/>
          <a:lstStyle/>
          <a:p>
            <a:r>
              <a:rPr lang="en-US" dirty="0"/>
              <a:t>PROBLEMÁTICA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1939" y="2238940"/>
            <a:ext cx="5623739" cy="611836"/>
          </a:xfrm>
        </p:spPr>
        <p:txBody>
          <a:bodyPr anchor="ctr"/>
          <a:lstStyle/>
          <a:p>
            <a:pPr algn="r"/>
            <a:r>
              <a:rPr lang="es-EC" sz="1600" dirty="0"/>
              <a:t>Encriptado y Desencriptado de una maquina enigma compleja con varias configuraciones para desencriptado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CED30B-D60C-06B4-1547-B989CF3451A9}"/>
              </a:ext>
            </a:extLst>
          </p:cNvPr>
          <p:cNvSpPr/>
          <p:nvPr/>
        </p:nvSpPr>
        <p:spPr>
          <a:xfrm>
            <a:off x="4731939" y="3198171"/>
            <a:ext cx="6454335" cy="13282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4000">
                <a:schemeClr val="accent3">
                  <a:alpha val="84000"/>
                  <a:lumMod val="96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FF95BA2-F613-F2FA-B38D-9283E81CCF2D}"/>
              </a:ext>
            </a:extLst>
          </p:cNvPr>
          <p:cNvSpPr txBox="1">
            <a:spLocks/>
          </p:cNvSpPr>
          <p:nvPr/>
        </p:nvSpPr>
        <p:spPr>
          <a:xfrm>
            <a:off x="4903394" y="3312634"/>
            <a:ext cx="4843033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IMPLEMENTACIÓN DE SOLUCIONES</a:t>
            </a:r>
          </a:p>
        </p:txBody>
      </p: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B0953947-8874-ECED-6C9F-AE273AA140DF}"/>
              </a:ext>
            </a:extLst>
          </p:cNvPr>
          <p:cNvSpPr txBox="1">
            <a:spLocks/>
          </p:cNvSpPr>
          <p:nvPr/>
        </p:nvSpPr>
        <p:spPr>
          <a:xfrm>
            <a:off x="5246628" y="3677759"/>
            <a:ext cx="5623739" cy="61183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C" sz="1600" dirty="0"/>
              <a:t>Maquina enigma extensible y configurable. Algoritmos de desencriptado y </a:t>
            </a:r>
            <a:r>
              <a:rPr lang="es-EC" sz="1600" i="1" dirty="0"/>
              <a:t>fitness functions.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F5FD83-72EE-D37C-24F5-1550AAEE0898}"/>
              </a:ext>
            </a:extLst>
          </p:cNvPr>
          <p:cNvSpPr/>
          <p:nvPr/>
        </p:nvSpPr>
        <p:spPr>
          <a:xfrm>
            <a:off x="4217250" y="4636990"/>
            <a:ext cx="6454335" cy="132823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4000">
                <a:schemeClr val="accent3">
                  <a:alpha val="84000"/>
                  <a:lumMod val="96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id="{ADA23CB8-1655-55E9-A8C0-DACBBC624610}"/>
              </a:ext>
            </a:extLst>
          </p:cNvPr>
          <p:cNvSpPr txBox="1">
            <a:spLocks/>
          </p:cNvSpPr>
          <p:nvPr/>
        </p:nvSpPr>
        <p:spPr>
          <a:xfrm>
            <a:off x="4388705" y="4751453"/>
            <a:ext cx="4747899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CONCLUSIONES Y MEJORAS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id="{4CD982BC-1775-A69D-F71E-EE0385CBF1B7}"/>
              </a:ext>
            </a:extLst>
          </p:cNvPr>
          <p:cNvSpPr txBox="1">
            <a:spLocks/>
          </p:cNvSpPr>
          <p:nvPr/>
        </p:nvSpPr>
        <p:spPr>
          <a:xfrm>
            <a:off x="4731939" y="5116578"/>
            <a:ext cx="5623739" cy="61183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C" sz="1600" dirty="0"/>
              <a:t>Ampliaciones al </a:t>
            </a:r>
            <a:r>
              <a:rPr lang="es-MX" sz="1600" dirty="0"/>
              <a:t>código, mejoras en desencriptado, interfaz gráfica.</a:t>
            </a:r>
            <a:endParaRPr lang="es-EC" sz="1600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033" y="2250467"/>
            <a:ext cx="6110343" cy="2357066"/>
          </a:xfrm>
        </p:spPr>
        <p:txBody>
          <a:bodyPr anchor="ctr"/>
          <a:lstStyle/>
          <a:p>
            <a:r>
              <a:rPr lang="es-EC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A2B482-B78F-15B6-4B56-5CA2EB412267}"/>
              </a:ext>
            </a:extLst>
          </p:cNvPr>
          <p:cNvSpPr/>
          <p:nvPr/>
        </p:nvSpPr>
        <p:spPr>
          <a:xfrm>
            <a:off x="4256390" y="2852989"/>
            <a:ext cx="5870837" cy="80963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4000">
                <a:schemeClr val="accent3">
                  <a:alpha val="84000"/>
                  <a:lumMod val="96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77876"/>
            <a:ext cx="5097428" cy="918377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cOndiciones para la </a:t>
            </a:r>
            <a:r>
              <a:rPr lang="es-EC" dirty="0">
                <a:solidFill>
                  <a:schemeClr val="accent6"/>
                </a:solidFill>
              </a:rPr>
              <a:t>implementación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09602" y="2724048"/>
            <a:ext cx="4194404" cy="1072345"/>
          </a:xfrm>
        </p:spPr>
        <p:txBody>
          <a:bodyPr/>
          <a:lstStyle/>
          <a:p>
            <a:pPr algn="r"/>
            <a:r>
              <a:rPr lang="es-MX" sz="3200" dirty="0"/>
              <a:t>e</a:t>
            </a:r>
            <a:r>
              <a:rPr lang="en-US" sz="3200" dirty="0"/>
              <a:t>NCRIPTADO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67208" y="2930881"/>
            <a:ext cx="5619070" cy="387746"/>
          </a:xfrm>
        </p:spPr>
        <p:txBody>
          <a:bodyPr/>
          <a:lstStyle/>
          <a:p>
            <a:r>
              <a:rPr lang="es-MX" sz="1400" b="1" dirty="0">
                <a:solidFill>
                  <a:schemeClr val="accent6"/>
                </a:solidFill>
              </a:rPr>
              <a:t>REPRESENTACIÓN HISTÓRICA Y CONFIGURABILIDAD</a:t>
            </a:r>
            <a:endParaRPr lang="es-EC" sz="1400" b="1" dirty="0">
              <a:solidFill>
                <a:schemeClr val="accent6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9ED8224-AD26-4331-B8E0-5E0DB51640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7208" y="3282057"/>
            <a:ext cx="5059671" cy="481781"/>
          </a:xfrm>
        </p:spPr>
        <p:txBody>
          <a:bodyPr/>
          <a:lstStyle/>
          <a:p>
            <a:r>
              <a:rPr lang="es-MX" i="1" dirty="0">
                <a:solidFill>
                  <a:schemeClr val="accent6"/>
                </a:solidFill>
              </a:rPr>
              <a:t>Rotores, Reflectores, Muescas, Double-Stepping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662" y="3882118"/>
            <a:ext cx="4053899" cy="1072345"/>
          </a:xfrm>
        </p:spPr>
        <p:txBody>
          <a:bodyPr/>
          <a:lstStyle/>
          <a:p>
            <a:pPr algn="r"/>
            <a:r>
              <a:rPr lang="es-MX" sz="3200" dirty="0"/>
              <a:t>DESENCRIPTADO</a:t>
            </a:r>
            <a:endParaRPr lang="en-US" sz="3200" dirty="0"/>
          </a:p>
        </p:txBody>
      </p:sp>
      <p:sp>
        <p:nvSpPr>
          <p:cNvPr id="194" name="Text Placeholder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4143" y="5046627"/>
            <a:ext cx="3639904" cy="1072345"/>
          </a:xfrm>
        </p:spPr>
        <p:txBody>
          <a:bodyPr/>
          <a:lstStyle/>
          <a:p>
            <a:pPr algn="r"/>
            <a:r>
              <a:rPr lang="es-MX" sz="3200" dirty="0"/>
              <a:t>S</a:t>
            </a:r>
            <a:r>
              <a:rPr lang="en-US" sz="3200" dirty="0"/>
              <a:t>IMULACION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286621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4024379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518254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F3ED12-D8E0-5246-27C2-8475EB773C68}"/>
              </a:ext>
            </a:extLst>
          </p:cNvPr>
          <p:cNvSpPr/>
          <p:nvPr/>
        </p:nvSpPr>
        <p:spPr>
          <a:xfrm>
            <a:off x="4267209" y="4012340"/>
            <a:ext cx="4930580" cy="80963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4000">
                <a:schemeClr val="accent3">
                  <a:alpha val="84000"/>
                  <a:lumMod val="96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4">
            <a:extLst>
              <a:ext uri="{FF2B5EF4-FFF2-40B4-BE49-F238E27FC236}">
                <a16:creationId xmlns:a16="http://schemas.microsoft.com/office/drawing/2014/main" id="{1B92EA7D-4CB4-669D-825D-2BCA836829F4}"/>
              </a:ext>
            </a:extLst>
          </p:cNvPr>
          <p:cNvSpPr txBox="1">
            <a:spLocks/>
          </p:cNvSpPr>
          <p:nvPr/>
        </p:nvSpPr>
        <p:spPr>
          <a:xfrm>
            <a:off x="4278026" y="4090232"/>
            <a:ext cx="4719135" cy="3877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1400" b="1" dirty="0">
                <a:solidFill>
                  <a:schemeClr val="accent6"/>
                </a:solidFill>
              </a:rPr>
              <a:t>CONFIGURACIONES ADICIONALES</a:t>
            </a:r>
          </a:p>
        </p:txBody>
      </p:sp>
      <p:sp>
        <p:nvSpPr>
          <p:cNvPr id="5" name="Text Placeholder 35">
            <a:extLst>
              <a:ext uri="{FF2B5EF4-FFF2-40B4-BE49-F238E27FC236}">
                <a16:creationId xmlns:a16="http://schemas.microsoft.com/office/drawing/2014/main" id="{A00DD7E3-4E0F-DF6E-1C51-94DE7185701D}"/>
              </a:ext>
            </a:extLst>
          </p:cNvPr>
          <p:cNvSpPr txBox="1">
            <a:spLocks/>
          </p:cNvSpPr>
          <p:nvPr/>
        </p:nvSpPr>
        <p:spPr>
          <a:xfrm>
            <a:off x="4278026" y="4366104"/>
            <a:ext cx="4930579" cy="4817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i="1" dirty="0">
                <a:solidFill>
                  <a:schemeClr val="accent6"/>
                </a:solidFill>
              </a:rPr>
              <a:t>Conociendo partes de la configuración, sin conocer nada, etc.</a:t>
            </a:r>
            <a:endParaRPr lang="en-US" i="1" dirty="0">
              <a:solidFill>
                <a:schemeClr val="accent6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6F25B28-0AE1-156C-8A49-DFB609DF30E6}"/>
              </a:ext>
            </a:extLst>
          </p:cNvPr>
          <p:cNvSpPr/>
          <p:nvPr/>
        </p:nvSpPr>
        <p:spPr>
          <a:xfrm>
            <a:off x="4293365" y="5197067"/>
            <a:ext cx="4930580" cy="80963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4000">
                <a:schemeClr val="accent3">
                  <a:alpha val="84000"/>
                  <a:lumMod val="96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0C690C85-49F5-57D8-9BFA-B34EA509D09C}"/>
              </a:ext>
            </a:extLst>
          </p:cNvPr>
          <p:cNvSpPr txBox="1">
            <a:spLocks/>
          </p:cNvSpPr>
          <p:nvPr/>
        </p:nvSpPr>
        <p:spPr>
          <a:xfrm>
            <a:off x="4304182" y="5274959"/>
            <a:ext cx="4719135" cy="3877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1400" b="1" dirty="0">
                <a:solidFill>
                  <a:schemeClr val="accent6"/>
                </a:solidFill>
              </a:rPr>
              <a:t>CASOS DE PRUEBA</a:t>
            </a:r>
          </a:p>
        </p:txBody>
      </p:sp>
      <p:sp>
        <p:nvSpPr>
          <p:cNvPr id="21" name="Text Placeholder 35">
            <a:extLst>
              <a:ext uri="{FF2B5EF4-FFF2-40B4-BE49-F238E27FC236}">
                <a16:creationId xmlns:a16="http://schemas.microsoft.com/office/drawing/2014/main" id="{ABDED270-4136-9D9C-C578-31FA1F0BE9A8}"/>
              </a:ext>
            </a:extLst>
          </p:cNvPr>
          <p:cNvSpPr txBox="1">
            <a:spLocks/>
          </p:cNvSpPr>
          <p:nvPr/>
        </p:nvSpPr>
        <p:spPr>
          <a:xfrm>
            <a:off x="4304182" y="5550831"/>
            <a:ext cx="4930579" cy="4817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i="1" dirty="0">
                <a:solidFill>
                  <a:schemeClr val="accent6"/>
                </a:solidFill>
              </a:rPr>
              <a:t>Pruebas de Encriptado y Corridas Seguidas.</a:t>
            </a:r>
            <a:endParaRPr lang="en-US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059A5-37B0-5F54-43C0-60246EB83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D4DC91-53FD-856C-59D9-E2B26B4E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972" y="2250467"/>
            <a:ext cx="6271708" cy="2357066"/>
          </a:xfrm>
        </p:spPr>
        <p:txBody>
          <a:bodyPr anchor="ctr"/>
          <a:lstStyle/>
          <a:p>
            <a:r>
              <a:rPr lang="es-MX" dirty="0"/>
              <a:t>IMPLEMENTACIÓN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19628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1B43A7BA-A495-D9A8-CF85-4DC9EB821C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551643"/>
              </p:ext>
            </p:extLst>
          </p:nvPr>
        </p:nvGraphicFramePr>
        <p:xfrm>
          <a:off x="270734" y="1968649"/>
          <a:ext cx="11650532" cy="4507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9940C9-5505-D1CD-B787-F11F6DDC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9596"/>
            <a:ext cx="12192000" cy="34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8753F-DBFB-5191-E65A-B4B2C253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F57C4-8ACA-6E63-CB7D-1982590974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91511"/>
            <a:ext cx="12192000" cy="50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2BED7-98B7-6124-063F-E82B58FE7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D4771-7A9F-E9F9-1CD2-99C582D3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972" y="2250467"/>
            <a:ext cx="6271708" cy="2357066"/>
          </a:xfrm>
        </p:spPr>
        <p:txBody>
          <a:bodyPr anchor="ctr"/>
          <a:lstStyle/>
          <a:p>
            <a:r>
              <a:rPr lang="es-MX" dirty="0"/>
              <a:t>Conclusiones y mejoras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054676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179</TotalTime>
  <Words>251</Words>
  <Application>Microsoft Office PowerPoint</Application>
  <PresentationFormat>Widescreen</PresentationFormat>
  <Paragraphs>55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 Bold</vt:lpstr>
      <vt:lpstr>Courier New</vt:lpstr>
      <vt:lpstr>Daytona Pro Light</vt:lpstr>
      <vt:lpstr>Office Theme</vt:lpstr>
      <vt:lpstr>Proyecto Final Maquina Enigma: Encriptado y Desencriptado</vt:lpstr>
      <vt:lpstr>Agenda</vt:lpstr>
      <vt:lpstr>Problemática</vt:lpstr>
      <vt:lpstr>cOndiciones para la implementación</vt:lpstr>
      <vt:lpstr>IMPLEMENTACIÓN </vt:lpstr>
      <vt:lpstr>PowerPoint Presentation</vt:lpstr>
      <vt:lpstr>PowerPoint Presentation</vt:lpstr>
      <vt:lpstr>PowerPoint Presentation</vt:lpstr>
      <vt:lpstr>Conclusiones y mejoras </vt:lpstr>
      <vt:lpstr>PowerPoint Presentation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 Francisco Arellano Jaramillo</dc:creator>
  <cp:lastModifiedBy>Santiago Francisco Arellano Jaramillo</cp:lastModifiedBy>
  <cp:revision>1</cp:revision>
  <dcterms:created xsi:type="dcterms:W3CDTF">2024-12-13T15:25:22Z</dcterms:created>
  <dcterms:modified xsi:type="dcterms:W3CDTF">2024-12-13T18:28:49Z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